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3012063" cy="23328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2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531" autoAdjust="0"/>
    <p:restoredTop sz="94660"/>
  </p:normalViewPr>
  <p:slideViewPr>
    <p:cSldViewPr snapToGrid="0">
      <p:cViewPr>
        <p:scale>
          <a:sx n="24" d="100"/>
          <a:sy n="24" d="100"/>
        </p:scale>
        <p:origin x="1152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5905" y="3817853"/>
            <a:ext cx="28060254" cy="8121709"/>
          </a:xfrm>
        </p:spPr>
        <p:txBody>
          <a:bodyPr anchor="b"/>
          <a:lstStyle>
            <a:lvl1pPr algn="ctr">
              <a:defRPr sz="2041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26508" y="12252766"/>
            <a:ext cx="24759047" cy="5632274"/>
          </a:xfrm>
        </p:spPr>
        <p:txBody>
          <a:bodyPr/>
          <a:lstStyle>
            <a:lvl1pPr marL="0" indent="0" algn="ctr">
              <a:buNone/>
              <a:defRPr sz="8164"/>
            </a:lvl1pPr>
            <a:lvl2pPr marL="1555212" indent="0" algn="ctr">
              <a:buNone/>
              <a:defRPr sz="6803"/>
            </a:lvl2pPr>
            <a:lvl3pPr marL="3110423" indent="0" algn="ctr">
              <a:buNone/>
              <a:defRPr sz="6123"/>
            </a:lvl3pPr>
            <a:lvl4pPr marL="4665635" indent="0" algn="ctr">
              <a:buNone/>
              <a:defRPr sz="5443"/>
            </a:lvl4pPr>
            <a:lvl5pPr marL="6220846" indent="0" algn="ctr">
              <a:buNone/>
              <a:defRPr sz="5443"/>
            </a:lvl5pPr>
            <a:lvl6pPr marL="7776058" indent="0" algn="ctr">
              <a:buNone/>
              <a:defRPr sz="5443"/>
            </a:lvl6pPr>
            <a:lvl7pPr marL="9331269" indent="0" algn="ctr">
              <a:buNone/>
              <a:defRPr sz="5443"/>
            </a:lvl7pPr>
            <a:lvl8pPr marL="10886481" indent="0" algn="ctr">
              <a:buNone/>
              <a:defRPr sz="5443"/>
            </a:lvl8pPr>
            <a:lvl9pPr marL="12441692" indent="0" algn="ctr">
              <a:buNone/>
              <a:defRPr sz="544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368C-EF28-4D09-9212-F5E631151354}" type="datetimeFigureOut">
              <a:rPr lang="es-MX" smtClean="0"/>
              <a:t>04/09/2023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85C2-A9C3-482E-8FC3-874977E416E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2795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368C-EF28-4D09-9212-F5E631151354}" type="datetimeFigureOut">
              <a:rPr lang="es-MX" smtClean="0"/>
              <a:t>04/09/2023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85C2-A9C3-482E-8FC3-874977E416E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22853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624259" y="1242017"/>
            <a:ext cx="7118226" cy="1976966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9581" y="1242017"/>
            <a:ext cx="20942027" cy="1976966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368C-EF28-4D09-9212-F5E631151354}" type="datetimeFigureOut">
              <a:rPr lang="es-MX" smtClean="0"/>
              <a:t>04/09/2023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85C2-A9C3-482E-8FC3-874977E416E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8258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368C-EF28-4D09-9212-F5E631151354}" type="datetimeFigureOut">
              <a:rPr lang="es-MX" smtClean="0"/>
              <a:t>04/09/2023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85C2-A9C3-482E-8FC3-874977E416E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64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2388" y="5815885"/>
            <a:ext cx="28472904" cy="9703928"/>
          </a:xfrm>
        </p:spPr>
        <p:txBody>
          <a:bodyPr anchor="b"/>
          <a:lstStyle>
            <a:lvl1pPr>
              <a:defRPr sz="2041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52388" y="15611616"/>
            <a:ext cx="28472904" cy="5103067"/>
          </a:xfrm>
        </p:spPr>
        <p:txBody>
          <a:bodyPr/>
          <a:lstStyle>
            <a:lvl1pPr marL="0" indent="0">
              <a:buNone/>
              <a:defRPr sz="8164">
                <a:solidFill>
                  <a:schemeClr val="tx1"/>
                </a:solidFill>
              </a:defRPr>
            </a:lvl1pPr>
            <a:lvl2pPr marL="1555212" indent="0">
              <a:buNone/>
              <a:defRPr sz="6803">
                <a:solidFill>
                  <a:schemeClr val="tx1">
                    <a:tint val="75000"/>
                  </a:schemeClr>
                </a:solidFill>
              </a:defRPr>
            </a:lvl2pPr>
            <a:lvl3pPr marL="3110423" indent="0">
              <a:buNone/>
              <a:defRPr sz="6123">
                <a:solidFill>
                  <a:schemeClr val="tx1">
                    <a:tint val="75000"/>
                  </a:schemeClr>
                </a:solidFill>
              </a:defRPr>
            </a:lvl3pPr>
            <a:lvl4pPr marL="4665635" indent="0">
              <a:buNone/>
              <a:defRPr sz="5443">
                <a:solidFill>
                  <a:schemeClr val="tx1">
                    <a:tint val="75000"/>
                  </a:schemeClr>
                </a:solidFill>
              </a:defRPr>
            </a:lvl4pPr>
            <a:lvl5pPr marL="6220846" indent="0">
              <a:buNone/>
              <a:defRPr sz="5443">
                <a:solidFill>
                  <a:schemeClr val="tx1">
                    <a:tint val="75000"/>
                  </a:schemeClr>
                </a:solidFill>
              </a:defRPr>
            </a:lvl5pPr>
            <a:lvl6pPr marL="7776058" indent="0">
              <a:buNone/>
              <a:defRPr sz="5443">
                <a:solidFill>
                  <a:schemeClr val="tx1">
                    <a:tint val="75000"/>
                  </a:schemeClr>
                </a:solidFill>
              </a:defRPr>
            </a:lvl6pPr>
            <a:lvl7pPr marL="9331269" indent="0">
              <a:buNone/>
              <a:defRPr sz="5443">
                <a:solidFill>
                  <a:schemeClr val="tx1">
                    <a:tint val="75000"/>
                  </a:schemeClr>
                </a:solidFill>
              </a:defRPr>
            </a:lvl7pPr>
            <a:lvl8pPr marL="10886481" indent="0">
              <a:buNone/>
              <a:defRPr sz="5443">
                <a:solidFill>
                  <a:schemeClr val="tx1">
                    <a:tint val="75000"/>
                  </a:schemeClr>
                </a:solidFill>
              </a:defRPr>
            </a:lvl8pPr>
            <a:lvl9pPr marL="12441692" indent="0">
              <a:buNone/>
              <a:defRPr sz="54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368C-EF28-4D09-9212-F5E631151354}" type="datetimeFigureOut">
              <a:rPr lang="es-MX" smtClean="0"/>
              <a:t>04/09/2023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85C2-A9C3-482E-8FC3-874977E416E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2171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9579" y="6210083"/>
            <a:ext cx="14030127" cy="148016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12357" y="6210083"/>
            <a:ext cx="14030127" cy="148016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368C-EF28-4D09-9212-F5E631151354}" type="datetimeFigureOut">
              <a:rPr lang="es-MX" smtClean="0"/>
              <a:t>04/09/2023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85C2-A9C3-482E-8FC3-874977E416E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7087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3879" y="1242022"/>
            <a:ext cx="28472904" cy="450906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73883" y="5718678"/>
            <a:ext cx="13965648" cy="2802636"/>
          </a:xfrm>
        </p:spPr>
        <p:txBody>
          <a:bodyPr anchor="b"/>
          <a:lstStyle>
            <a:lvl1pPr marL="0" indent="0">
              <a:buNone/>
              <a:defRPr sz="8164" b="1"/>
            </a:lvl1pPr>
            <a:lvl2pPr marL="1555212" indent="0">
              <a:buNone/>
              <a:defRPr sz="6803" b="1"/>
            </a:lvl2pPr>
            <a:lvl3pPr marL="3110423" indent="0">
              <a:buNone/>
              <a:defRPr sz="6123" b="1"/>
            </a:lvl3pPr>
            <a:lvl4pPr marL="4665635" indent="0">
              <a:buNone/>
              <a:defRPr sz="5443" b="1"/>
            </a:lvl4pPr>
            <a:lvl5pPr marL="6220846" indent="0">
              <a:buNone/>
              <a:defRPr sz="5443" b="1"/>
            </a:lvl5pPr>
            <a:lvl6pPr marL="7776058" indent="0">
              <a:buNone/>
              <a:defRPr sz="5443" b="1"/>
            </a:lvl6pPr>
            <a:lvl7pPr marL="9331269" indent="0">
              <a:buNone/>
              <a:defRPr sz="5443" b="1"/>
            </a:lvl7pPr>
            <a:lvl8pPr marL="10886481" indent="0">
              <a:buNone/>
              <a:defRPr sz="5443" b="1"/>
            </a:lvl8pPr>
            <a:lvl9pPr marL="12441692" indent="0">
              <a:buNone/>
              <a:defRPr sz="544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73883" y="8521314"/>
            <a:ext cx="13965648" cy="1253357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12358" y="5718678"/>
            <a:ext cx="14034427" cy="2802636"/>
          </a:xfrm>
        </p:spPr>
        <p:txBody>
          <a:bodyPr anchor="b"/>
          <a:lstStyle>
            <a:lvl1pPr marL="0" indent="0">
              <a:buNone/>
              <a:defRPr sz="8164" b="1"/>
            </a:lvl1pPr>
            <a:lvl2pPr marL="1555212" indent="0">
              <a:buNone/>
              <a:defRPr sz="6803" b="1"/>
            </a:lvl2pPr>
            <a:lvl3pPr marL="3110423" indent="0">
              <a:buNone/>
              <a:defRPr sz="6123" b="1"/>
            </a:lvl3pPr>
            <a:lvl4pPr marL="4665635" indent="0">
              <a:buNone/>
              <a:defRPr sz="5443" b="1"/>
            </a:lvl4pPr>
            <a:lvl5pPr marL="6220846" indent="0">
              <a:buNone/>
              <a:defRPr sz="5443" b="1"/>
            </a:lvl5pPr>
            <a:lvl6pPr marL="7776058" indent="0">
              <a:buNone/>
              <a:defRPr sz="5443" b="1"/>
            </a:lvl6pPr>
            <a:lvl7pPr marL="9331269" indent="0">
              <a:buNone/>
              <a:defRPr sz="5443" b="1"/>
            </a:lvl7pPr>
            <a:lvl8pPr marL="10886481" indent="0">
              <a:buNone/>
              <a:defRPr sz="5443" b="1"/>
            </a:lvl8pPr>
            <a:lvl9pPr marL="12441692" indent="0">
              <a:buNone/>
              <a:defRPr sz="544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12358" y="8521314"/>
            <a:ext cx="14034427" cy="1253357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368C-EF28-4D09-9212-F5E631151354}" type="datetimeFigureOut">
              <a:rPr lang="es-MX" smtClean="0"/>
              <a:t>04/09/2023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85C2-A9C3-482E-8FC3-874977E416E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2768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368C-EF28-4D09-9212-F5E631151354}" type="datetimeFigureOut">
              <a:rPr lang="es-MX" smtClean="0"/>
              <a:t>04/09/2023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85C2-A9C3-482E-8FC3-874977E416E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0762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368C-EF28-4D09-9212-F5E631151354}" type="datetimeFigureOut">
              <a:rPr lang="es-MX" smtClean="0"/>
              <a:t>04/09/2023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85C2-A9C3-482E-8FC3-874977E416E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768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3879" y="1555221"/>
            <a:ext cx="10647250" cy="5443273"/>
          </a:xfrm>
        </p:spPr>
        <p:txBody>
          <a:bodyPr anchor="b"/>
          <a:lstStyle>
            <a:lvl1pPr>
              <a:defRPr sz="1088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4427" y="3358850"/>
            <a:ext cx="16712357" cy="16578222"/>
          </a:xfrm>
        </p:spPr>
        <p:txBody>
          <a:bodyPr/>
          <a:lstStyle>
            <a:lvl1pPr>
              <a:defRPr sz="10885"/>
            </a:lvl1pPr>
            <a:lvl2pPr>
              <a:defRPr sz="9524"/>
            </a:lvl2pPr>
            <a:lvl3pPr>
              <a:defRPr sz="8164"/>
            </a:lvl3pPr>
            <a:lvl4pPr>
              <a:defRPr sz="6803"/>
            </a:lvl4pPr>
            <a:lvl5pPr>
              <a:defRPr sz="6803"/>
            </a:lvl5pPr>
            <a:lvl6pPr>
              <a:defRPr sz="6803"/>
            </a:lvl6pPr>
            <a:lvl7pPr>
              <a:defRPr sz="6803"/>
            </a:lvl7pPr>
            <a:lvl8pPr>
              <a:defRPr sz="6803"/>
            </a:lvl8pPr>
            <a:lvl9pPr>
              <a:defRPr sz="680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73879" y="6998494"/>
            <a:ext cx="10647250" cy="12965576"/>
          </a:xfrm>
        </p:spPr>
        <p:txBody>
          <a:bodyPr/>
          <a:lstStyle>
            <a:lvl1pPr marL="0" indent="0">
              <a:buNone/>
              <a:defRPr sz="5443"/>
            </a:lvl1pPr>
            <a:lvl2pPr marL="1555212" indent="0">
              <a:buNone/>
              <a:defRPr sz="4762"/>
            </a:lvl2pPr>
            <a:lvl3pPr marL="3110423" indent="0">
              <a:buNone/>
              <a:defRPr sz="4082"/>
            </a:lvl3pPr>
            <a:lvl4pPr marL="4665635" indent="0">
              <a:buNone/>
              <a:defRPr sz="3402"/>
            </a:lvl4pPr>
            <a:lvl5pPr marL="6220846" indent="0">
              <a:buNone/>
              <a:defRPr sz="3402"/>
            </a:lvl5pPr>
            <a:lvl6pPr marL="7776058" indent="0">
              <a:buNone/>
              <a:defRPr sz="3402"/>
            </a:lvl6pPr>
            <a:lvl7pPr marL="9331269" indent="0">
              <a:buNone/>
              <a:defRPr sz="3402"/>
            </a:lvl7pPr>
            <a:lvl8pPr marL="10886481" indent="0">
              <a:buNone/>
              <a:defRPr sz="3402"/>
            </a:lvl8pPr>
            <a:lvl9pPr marL="12441692" indent="0">
              <a:buNone/>
              <a:defRPr sz="34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368C-EF28-4D09-9212-F5E631151354}" type="datetimeFigureOut">
              <a:rPr lang="es-MX" smtClean="0"/>
              <a:t>04/09/2023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85C2-A9C3-482E-8FC3-874977E416E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7936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3879" y="1555221"/>
            <a:ext cx="10647250" cy="5443273"/>
          </a:xfrm>
        </p:spPr>
        <p:txBody>
          <a:bodyPr anchor="b"/>
          <a:lstStyle>
            <a:lvl1pPr>
              <a:defRPr sz="1088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034427" y="3358850"/>
            <a:ext cx="16712357" cy="16578222"/>
          </a:xfrm>
        </p:spPr>
        <p:txBody>
          <a:bodyPr anchor="t"/>
          <a:lstStyle>
            <a:lvl1pPr marL="0" indent="0">
              <a:buNone/>
              <a:defRPr sz="10885"/>
            </a:lvl1pPr>
            <a:lvl2pPr marL="1555212" indent="0">
              <a:buNone/>
              <a:defRPr sz="9524"/>
            </a:lvl2pPr>
            <a:lvl3pPr marL="3110423" indent="0">
              <a:buNone/>
              <a:defRPr sz="8164"/>
            </a:lvl3pPr>
            <a:lvl4pPr marL="4665635" indent="0">
              <a:buNone/>
              <a:defRPr sz="6803"/>
            </a:lvl4pPr>
            <a:lvl5pPr marL="6220846" indent="0">
              <a:buNone/>
              <a:defRPr sz="6803"/>
            </a:lvl5pPr>
            <a:lvl6pPr marL="7776058" indent="0">
              <a:buNone/>
              <a:defRPr sz="6803"/>
            </a:lvl6pPr>
            <a:lvl7pPr marL="9331269" indent="0">
              <a:buNone/>
              <a:defRPr sz="6803"/>
            </a:lvl7pPr>
            <a:lvl8pPr marL="10886481" indent="0">
              <a:buNone/>
              <a:defRPr sz="6803"/>
            </a:lvl8pPr>
            <a:lvl9pPr marL="12441692" indent="0">
              <a:buNone/>
              <a:defRPr sz="6803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73879" y="6998494"/>
            <a:ext cx="10647250" cy="12965576"/>
          </a:xfrm>
        </p:spPr>
        <p:txBody>
          <a:bodyPr/>
          <a:lstStyle>
            <a:lvl1pPr marL="0" indent="0">
              <a:buNone/>
              <a:defRPr sz="5443"/>
            </a:lvl1pPr>
            <a:lvl2pPr marL="1555212" indent="0">
              <a:buNone/>
              <a:defRPr sz="4762"/>
            </a:lvl2pPr>
            <a:lvl3pPr marL="3110423" indent="0">
              <a:buNone/>
              <a:defRPr sz="4082"/>
            </a:lvl3pPr>
            <a:lvl4pPr marL="4665635" indent="0">
              <a:buNone/>
              <a:defRPr sz="3402"/>
            </a:lvl4pPr>
            <a:lvl5pPr marL="6220846" indent="0">
              <a:buNone/>
              <a:defRPr sz="3402"/>
            </a:lvl5pPr>
            <a:lvl6pPr marL="7776058" indent="0">
              <a:buNone/>
              <a:defRPr sz="3402"/>
            </a:lvl6pPr>
            <a:lvl7pPr marL="9331269" indent="0">
              <a:buNone/>
              <a:defRPr sz="3402"/>
            </a:lvl7pPr>
            <a:lvl8pPr marL="10886481" indent="0">
              <a:buNone/>
              <a:defRPr sz="3402"/>
            </a:lvl8pPr>
            <a:lvl9pPr marL="12441692" indent="0">
              <a:buNone/>
              <a:defRPr sz="34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368C-EF28-4D09-9212-F5E631151354}" type="datetimeFigureOut">
              <a:rPr lang="es-MX" smtClean="0"/>
              <a:t>04/09/2023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85C2-A9C3-482E-8FC3-874977E416E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9695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9580" y="1242022"/>
            <a:ext cx="28472904" cy="4509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9580" y="6210083"/>
            <a:ext cx="28472904" cy="1480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9579" y="21621895"/>
            <a:ext cx="7427714" cy="12420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08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0368C-EF28-4D09-9212-F5E631151354}" type="datetimeFigureOut">
              <a:rPr lang="es-MX" smtClean="0"/>
              <a:t>04/09/2023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35246" y="21621895"/>
            <a:ext cx="11141571" cy="12420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8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314770" y="21621895"/>
            <a:ext cx="7427714" cy="12420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8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285C2-A9C3-482E-8FC3-874977E416E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650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110423" rtl="0" eaLnBrk="1" latinLnBrk="0" hangingPunct="1">
        <a:lnSpc>
          <a:spcPct val="90000"/>
        </a:lnSpc>
        <a:spcBef>
          <a:spcPct val="0"/>
        </a:spcBef>
        <a:buNone/>
        <a:defRPr sz="149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77606" indent="-777606" algn="l" defTabSz="3110423" rtl="0" eaLnBrk="1" latinLnBrk="0" hangingPunct="1">
        <a:lnSpc>
          <a:spcPct val="90000"/>
        </a:lnSpc>
        <a:spcBef>
          <a:spcPts val="3402"/>
        </a:spcBef>
        <a:buFont typeface="Arial" panose="020B0604020202020204" pitchFamily="34" charset="0"/>
        <a:buChar char="•"/>
        <a:defRPr sz="9524" kern="1200">
          <a:solidFill>
            <a:schemeClr val="tx1"/>
          </a:solidFill>
          <a:latin typeface="+mn-lt"/>
          <a:ea typeface="+mn-ea"/>
          <a:cs typeface="+mn-cs"/>
        </a:defRPr>
      </a:lvl1pPr>
      <a:lvl2pPr marL="2332817" indent="-777606" algn="l" defTabSz="3110423" rtl="0" eaLnBrk="1" latinLnBrk="0" hangingPunct="1">
        <a:lnSpc>
          <a:spcPct val="90000"/>
        </a:lnSpc>
        <a:spcBef>
          <a:spcPts val="1701"/>
        </a:spcBef>
        <a:buFont typeface="Arial" panose="020B0604020202020204" pitchFamily="34" charset="0"/>
        <a:buChar char="•"/>
        <a:defRPr sz="8164" kern="1200">
          <a:solidFill>
            <a:schemeClr val="tx1"/>
          </a:solidFill>
          <a:latin typeface="+mn-lt"/>
          <a:ea typeface="+mn-ea"/>
          <a:cs typeface="+mn-cs"/>
        </a:defRPr>
      </a:lvl2pPr>
      <a:lvl3pPr marL="3888029" indent="-777606" algn="l" defTabSz="3110423" rtl="0" eaLnBrk="1" latinLnBrk="0" hangingPunct="1">
        <a:lnSpc>
          <a:spcPct val="90000"/>
        </a:lnSpc>
        <a:spcBef>
          <a:spcPts val="1701"/>
        </a:spcBef>
        <a:buFont typeface="Arial" panose="020B0604020202020204" pitchFamily="34" charset="0"/>
        <a:buChar char="•"/>
        <a:defRPr sz="6803" kern="1200">
          <a:solidFill>
            <a:schemeClr val="tx1"/>
          </a:solidFill>
          <a:latin typeface="+mn-lt"/>
          <a:ea typeface="+mn-ea"/>
          <a:cs typeface="+mn-cs"/>
        </a:defRPr>
      </a:lvl3pPr>
      <a:lvl4pPr marL="5443240" indent="-777606" algn="l" defTabSz="3110423" rtl="0" eaLnBrk="1" latinLnBrk="0" hangingPunct="1">
        <a:lnSpc>
          <a:spcPct val="90000"/>
        </a:lnSpc>
        <a:spcBef>
          <a:spcPts val="1701"/>
        </a:spcBef>
        <a:buFont typeface="Arial" panose="020B0604020202020204" pitchFamily="34" charset="0"/>
        <a:buChar char="•"/>
        <a:defRPr sz="6123" kern="1200">
          <a:solidFill>
            <a:schemeClr val="tx1"/>
          </a:solidFill>
          <a:latin typeface="+mn-lt"/>
          <a:ea typeface="+mn-ea"/>
          <a:cs typeface="+mn-cs"/>
        </a:defRPr>
      </a:lvl4pPr>
      <a:lvl5pPr marL="6998452" indent="-777606" algn="l" defTabSz="3110423" rtl="0" eaLnBrk="1" latinLnBrk="0" hangingPunct="1">
        <a:lnSpc>
          <a:spcPct val="90000"/>
        </a:lnSpc>
        <a:spcBef>
          <a:spcPts val="1701"/>
        </a:spcBef>
        <a:buFont typeface="Arial" panose="020B0604020202020204" pitchFamily="34" charset="0"/>
        <a:buChar char="•"/>
        <a:defRPr sz="6123" kern="1200">
          <a:solidFill>
            <a:schemeClr val="tx1"/>
          </a:solidFill>
          <a:latin typeface="+mn-lt"/>
          <a:ea typeface="+mn-ea"/>
          <a:cs typeface="+mn-cs"/>
        </a:defRPr>
      </a:lvl5pPr>
      <a:lvl6pPr marL="8553663" indent="-777606" algn="l" defTabSz="3110423" rtl="0" eaLnBrk="1" latinLnBrk="0" hangingPunct="1">
        <a:lnSpc>
          <a:spcPct val="90000"/>
        </a:lnSpc>
        <a:spcBef>
          <a:spcPts val="1701"/>
        </a:spcBef>
        <a:buFont typeface="Arial" panose="020B0604020202020204" pitchFamily="34" charset="0"/>
        <a:buChar char="•"/>
        <a:defRPr sz="6123" kern="1200">
          <a:solidFill>
            <a:schemeClr val="tx1"/>
          </a:solidFill>
          <a:latin typeface="+mn-lt"/>
          <a:ea typeface="+mn-ea"/>
          <a:cs typeface="+mn-cs"/>
        </a:defRPr>
      </a:lvl6pPr>
      <a:lvl7pPr marL="10108875" indent="-777606" algn="l" defTabSz="3110423" rtl="0" eaLnBrk="1" latinLnBrk="0" hangingPunct="1">
        <a:lnSpc>
          <a:spcPct val="90000"/>
        </a:lnSpc>
        <a:spcBef>
          <a:spcPts val="1701"/>
        </a:spcBef>
        <a:buFont typeface="Arial" panose="020B0604020202020204" pitchFamily="34" charset="0"/>
        <a:buChar char="•"/>
        <a:defRPr sz="6123" kern="1200">
          <a:solidFill>
            <a:schemeClr val="tx1"/>
          </a:solidFill>
          <a:latin typeface="+mn-lt"/>
          <a:ea typeface="+mn-ea"/>
          <a:cs typeface="+mn-cs"/>
        </a:defRPr>
      </a:lvl7pPr>
      <a:lvl8pPr marL="11664086" indent="-777606" algn="l" defTabSz="3110423" rtl="0" eaLnBrk="1" latinLnBrk="0" hangingPunct="1">
        <a:lnSpc>
          <a:spcPct val="90000"/>
        </a:lnSpc>
        <a:spcBef>
          <a:spcPts val="1701"/>
        </a:spcBef>
        <a:buFont typeface="Arial" panose="020B0604020202020204" pitchFamily="34" charset="0"/>
        <a:buChar char="•"/>
        <a:defRPr sz="6123" kern="1200">
          <a:solidFill>
            <a:schemeClr val="tx1"/>
          </a:solidFill>
          <a:latin typeface="+mn-lt"/>
          <a:ea typeface="+mn-ea"/>
          <a:cs typeface="+mn-cs"/>
        </a:defRPr>
      </a:lvl8pPr>
      <a:lvl9pPr marL="13219298" indent="-777606" algn="l" defTabSz="3110423" rtl="0" eaLnBrk="1" latinLnBrk="0" hangingPunct="1">
        <a:lnSpc>
          <a:spcPct val="90000"/>
        </a:lnSpc>
        <a:spcBef>
          <a:spcPts val="1701"/>
        </a:spcBef>
        <a:buFont typeface="Arial" panose="020B0604020202020204" pitchFamily="34" charset="0"/>
        <a:buChar char="•"/>
        <a:defRPr sz="612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110423" rtl="0" eaLnBrk="1" latinLnBrk="0" hangingPunct="1">
        <a:defRPr sz="6123" kern="1200">
          <a:solidFill>
            <a:schemeClr val="tx1"/>
          </a:solidFill>
          <a:latin typeface="+mn-lt"/>
          <a:ea typeface="+mn-ea"/>
          <a:cs typeface="+mn-cs"/>
        </a:defRPr>
      </a:lvl1pPr>
      <a:lvl2pPr marL="1555212" algn="l" defTabSz="3110423" rtl="0" eaLnBrk="1" latinLnBrk="0" hangingPunct="1">
        <a:defRPr sz="6123" kern="1200">
          <a:solidFill>
            <a:schemeClr val="tx1"/>
          </a:solidFill>
          <a:latin typeface="+mn-lt"/>
          <a:ea typeface="+mn-ea"/>
          <a:cs typeface="+mn-cs"/>
        </a:defRPr>
      </a:lvl2pPr>
      <a:lvl3pPr marL="3110423" algn="l" defTabSz="3110423" rtl="0" eaLnBrk="1" latinLnBrk="0" hangingPunct="1">
        <a:defRPr sz="6123" kern="1200">
          <a:solidFill>
            <a:schemeClr val="tx1"/>
          </a:solidFill>
          <a:latin typeface="+mn-lt"/>
          <a:ea typeface="+mn-ea"/>
          <a:cs typeface="+mn-cs"/>
        </a:defRPr>
      </a:lvl3pPr>
      <a:lvl4pPr marL="4665635" algn="l" defTabSz="3110423" rtl="0" eaLnBrk="1" latinLnBrk="0" hangingPunct="1">
        <a:defRPr sz="6123" kern="1200">
          <a:solidFill>
            <a:schemeClr val="tx1"/>
          </a:solidFill>
          <a:latin typeface="+mn-lt"/>
          <a:ea typeface="+mn-ea"/>
          <a:cs typeface="+mn-cs"/>
        </a:defRPr>
      </a:lvl4pPr>
      <a:lvl5pPr marL="6220846" algn="l" defTabSz="3110423" rtl="0" eaLnBrk="1" latinLnBrk="0" hangingPunct="1">
        <a:defRPr sz="6123" kern="1200">
          <a:solidFill>
            <a:schemeClr val="tx1"/>
          </a:solidFill>
          <a:latin typeface="+mn-lt"/>
          <a:ea typeface="+mn-ea"/>
          <a:cs typeface="+mn-cs"/>
        </a:defRPr>
      </a:lvl5pPr>
      <a:lvl6pPr marL="7776058" algn="l" defTabSz="3110423" rtl="0" eaLnBrk="1" latinLnBrk="0" hangingPunct="1">
        <a:defRPr sz="6123" kern="1200">
          <a:solidFill>
            <a:schemeClr val="tx1"/>
          </a:solidFill>
          <a:latin typeface="+mn-lt"/>
          <a:ea typeface="+mn-ea"/>
          <a:cs typeface="+mn-cs"/>
        </a:defRPr>
      </a:lvl6pPr>
      <a:lvl7pPr marL="9331269" algn="l" defTabSz="3110423" rtl="0" eaLnBrk="1" latinLnBrk="0" hangingPunct="1">
        <a:defRPr sz="6123" kern="1200">
          <a:solidFill>
            <a:schemeClr val="tx1"/>
          </a:solidFill>
          <a:latin typeface="+mn-lt"/>
          <a:ea typeface="+mn-ea"/>
          <a:cs typeface="+mn-cs"/>
        </a:defRPr>
      </a:lvl7pPr>
      <a:lvl8pPr marL="10886481" algn="l" defTabSz="3110423" rtl="0" eaLnBrk="1" latinLnBrk="0" hangingPunct="1">
        <a:defRPr sz="6123" kern="1200">
          <a:solidFill>
            <a:schemeClr val="tx1"/>
          </a:solidFill>
          <a:latin typeface="+mn-lt"/>
          <a:ea typeface="+mn-ea"/>
          <a:cs typeface="+mn-cs"/>
        </a:defRPr>
      </a:lvl8pPr>
      <a:lvl9pPr marL="12441692" algn="l" defTabSz="3110423" rtl="0" eaLnBrk="1" latinLnBrk="0" hangingPunct="1">
        <a:defRPr sz="612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9" Type="http://schemas.openxmlformats.org/officeDocument/2006/relationships/image" Target="../media/image38.jpg"/><Relationship Id="rId21" Type="http://schemas.openxmlformats.org/officeDocument/2006/relationships/image" Target="../media/image20.jpeg"/><Relationship Id="rId34" Type="http://schemas.openxmlformats.org/officeDocument/2006/relationships/image" Target="../media/image33.jpg"/><Relationship Id="rId42" Type="http://schemas.openxmlformats.org/officeDocument/2006/relationships/image" Target="../media/image41.jp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29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32" Type="http://schemas.openxmlformats.org/officeDocument/2006/relationships/image" Target="../media/image31.jpg"/><Relationship Id="rId37" Type="http://schemas.openxmlformats.org/officeDocument/2006/relationships/image" Target="../media/image36.jpg"/><Relationship Id="rId40" Type="http://schemas.openxmlformats.org/officeDocument/2006/relationships/image" Target="../media/image39.jpg"/><Relationship Id="rId45" Type="http://schemas.openxmlformats.org/officeDocument/2006/relationships/image" Target="../media/image43.jp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36" Type="http://schemas.openxmlformats.org/officeDocument/2006/relationships/image" Target="../media/image35.jpg"/><Relationship Id="rId10" Type="http://schemas.openxmlformats.org/officeDocument/2006/relationships/image" Target="../media/image9.jpeg"/><Relationship Id="rId19" Type="http://schemas.openxmlformats.org/officeDocument/2006/relationships/image" Target="../media/image18.jpg"/><Relationship Id="rId31" Type="http://schemas.openxmlformats.org/officeDocument/2006/relationships/image" Target="../media/image30.jpg"/><Relationship Id="rId44" Type="http://schemas.openxmlformats.org/officeDocument/2006/relationships/hyperlink" Target="https://organigramas.com.es/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Relationship Id="rId35" Type="http://schemas.openxmlformats.org/officeDocument/2006/relationships/image" Target="../media/image34.jpg"/><Relationship Id="rId43" Type="http://schemas.openxmlformats.org/officeDocument/2006/relationships/image" Target="../media/image42.png"/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33" Type="http://schemas.openxmlformats.org/officeDocument/2006/relationships/image" Target="../media/image32.jpg"/><Relationship Id="rId38" Type="http://schemas.openxmlformats.org/officeDocument/2006/relationships/image" Target="../media/image37.jpg"/><Relationship Id="rId20" Type="http://schemas.openxmlformats.org/officeDocument/2006/relationships/image" Target="../media/image19.jpg"/><Relationship Id="rId41" Type="http://schemas.openxmlformats.org/officeDocument/2006/relationships/image" Target="../media/image4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Imagen 141">
            <a:extLst>
              <a:ext uri="{FF2B5EF4-FFF2-40B4-BE49-F238E27FC236}">
                <a16:creationId xmlns:a16="http://schemas.microsoft.com/office/drawing/2014/main" id="{16D4822B-1655-4DA9-8D05-160B5C48A5E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9" y="14154"/>
            <a:ext cx="33310285" cy="23248845"/>
          </a:xfrm>
          <a:prstGeom prst="rect">
            <a:avLst/>
          </a:prstGeom>
          <a:ln w="63500"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9D5A4F6-EA71-4A3C-948E-58949C4257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7025" y="19929277"/>
            <a:ext cx="1800000" cy="1800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398EA89-42DC-47FC-9641-DDEA19EEEA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3760" y="19929277"/>
            <a:ext cx="1800000" cy="1800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445B546-C17A-44D5-AEAE-7238F42845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0495" y="19929277"/>
            <a:ext cx="1800000" cy="180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2831FB-099E-435D-81BA-07D40B2785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230" y="19929277"/>
            <a:ext cx="1800000" cy="1800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23C61B5-2EC8-4B11-B482-8395B840D0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531" y="19929277"/>
            <a:ext cx="1800000" cy="18000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796A747E-3C89-4152-A613-5E840CDAA9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334" y="19929277"/>
            <a:ext cx="1800000" cy="18000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5CA69C2-A506-4FA9-A2CD-B99E7341F1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3555" y="15721190"/>
            <a:ext cx="1800000" cy="180000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28F6C60-C441-4197-B9FE-D98F5021C2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0290" y="15721190"/>
            <a:ext cx="1800000" cy="180000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11393972-7DD9-464B-A1DD-4F68603A3C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3760" y="15721190"/>
            <a:ext cx="1800000" cy="1800000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8A14F301-CCE1-4EF9-8EF8-D8DE3B2484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0495" y="15721190"/>
            <a:ext cx="1800000" cy="180000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AAB3F08A-C4D8-4C02-B249-006678B48D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230" y="15721190"/>
            <a:ext cx="1800000" cy="180000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E6E615CD-6B57-40E1-BE22-35817BED3F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728" y="15721190"/>
            <a:ext cx="1800000" cy="1800000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4F6D914A-DC62-4A38-9861-275D841100B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531" y="15721190"/>
            <a:ext cx="1800000" cy="180000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B7081EA9-6148-47FF-AB77-161FFE10C37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334" y="15721190"/>
            <a:ext cx="1800000" cy="1800000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DEE526B1-BF42-4776-8709-D55B7D51796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2" y="15721190"/>
            <a:ext cx="1800000" cy="180000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E2FA013C-CCAF-4326-9275-2098F9E09E5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3555" y="11513075"/>
            <a:ext cx="1800000" cy="1800000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EA46C05-130A-423B-9F0D-ADCBF61D80C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4745" y="11513075"/>
            <a:ext cx="1800000" cy="180000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1449FA5A-6729-4790-8506-D3AFD7EB4D5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7025" y="11513075"/>
            <a:ext cx="1800000" cy="1800000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4CAA0623-35B8-4ABC-A34E-AB2414BF891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0495" y="11513075"/>
            <a:ext cx="1800000" cy="1800000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69287226-CC38-496C-8DA5-908227FE850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230" y="11513075"/>
            <a:ext cx="1800000" cy="1800000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7920B84F-70E1-462F-9DE3-50789495A9D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2598" y="11513103"/>
            <a:ext cx="1800000" cy="1800000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5380FFF9-490B-449C-BF1A-472D05F4DE8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531" y="11513103"/>
            <a:ext cx="1800000" cy="1800000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E74FA4E4-7086-4D4E-80F3-CA8C9D09C2B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334" y="11513103"/>
            <a:ext cx="1800000" cy="1800000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3F418574-2D51-4846-B600-D7DCC4515199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2" y="11513103"/>
            <a:ext cx="1800000" cy="1800000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E6CC07F9-8748-4B0E-A37A-2990FDD1DC95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3555" y="7303053"/>
            <a:ext cx="1800000" cy="1800000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54C4EE8-3314-4625-8068-7228A6D39CF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0290" y="7305016"/>
            <a:ext cx="1800000" cy="1800000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6044A0CB-6A49-4190-99A4-F4AB63BB3239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7025" y="7305016"/>
            <a:ext cx="1800000" cy="1800000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8E0D2874-5D53-429B-BE98-AAE6FDC5E6E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3760" y="7305016"/>
            <a:ext cx="1800000" cy="1800000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48246CB3-4A94-4460-A994-98DDD6B0E918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0495" y="7305016"/>
            <a:ext cx="1800000" cy="1800000"/>
          </a:xfrm>
          <a:prstGeom prst="rect">
            <a:avLst/>
          </a:prstGeom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CF765BF5-4F2A-451B-B030-0962D46F143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230" y="7305016"/>
            <a:ext cx="1800000" cy="1800000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638092BB-6C28-4D57-9841-CA685A8A8C9D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2598" y="7305016"/>
            <a:ext cx="1800000" cy="1800000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E5368967-F698-4B48-A7B5-7F390455D4E4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966" y="7305016"/>
            <a:ext cx="1800000" cy="1800000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A4E40303-90F7-448F-90A1-37FE0B1A0160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334" y="7305016"/>
            <a:ext cx="1800000" cy="1800000"/>
          </a:xfrm>
          <a:prstGeom prst="rect">
            <a:avLst/>
          </a:prstGeom>
        </p:spPr>
      </p:pic>
      <p:pic>
        <p:nvPicPr>
          <p:cNvPr id="71" name="Imagen 70">
            <a:extLst>
              <a:ext uri="{FF2B5EF4-FFF2-40B4-BE49-F238E27FC236}">
                <a16:creationId xmlns:a16="http://schemas.microsoft.com/office/drawing/2014/main" id="{3DD485A2-56D0-4047-9A42-70456844BB12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2" y="7305016"/>
            <a:ext cx="1800000" cy="1800000"/>
          </a:xfrm>
          <a:prstGeom prst="rect">
            <a:avLst/>
          </a:prstGeom>
        </p:spPr>
      </p:pic>
      <p:pic>
        <p:nvPicPr>
          <p:cNvPr id="73" name="Imagen 72">
            <a:extLst>
              <a:ext uri="{FF2B5EF4-FFF2-40B4-BE49-F238E27FC236}">
                <a16:creationId xmlns:a16="http://schemas.microsoft.com/office/drawing/2014/main" id="{8D5BDB3D-8964-47AF-89FA-FC65B161BDC5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0390" y="3129586"/>
            <a:ext cx="1800000" cy="1800000"/>
          </a:xfrm>
          <a:prstGeom prst="rect">
            <a:avLst/>
          </a:prstGeom>
        </p:spPr>
      </p:pic>
      <p:pic>
        <p:nvPicPr>
          <p:cNvPr id="75" name="Imagen 74">
            <a:extLst>
              <a:ext uri="{FF2B5EF4-FFF2-40B4-BE49-F238E27FC236}">
                <a16:creationId xmlns:a16="http://schemas.microsoft.com/office/drawing/2014/main" id="{C4B0494A-D763-42D0-ABB9-957D9EA19F2B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1126" y="3132028"/>
            <a:ext cx="1800000" cy="1800000"/>
          </a:xfrm>
          <a:prstGeom prst="rect">
            <a:avLst/>
          </a:prstGeom>
        </p:spPr>
      </p:pic>
      <p:pic>
        <p:nvPicPr>
          <p:cNvPr id="77" name="Imagen 76">
            <a:extLst>
              <a:ext uri="{FF2B5EF4-FFF2-40B4-BE49-F238E27FC236}">
                <a16:creationId xmlns:a16="http://schemas.microsoft.com/office/drawing/2014/main" id="{B0C158C3-9D82-4AFB-AD5F-DA8DB57504F1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6494" y="3132028"/>
            <a:ext cx="1800000" cy="1800000"/>
          </a:xfrm>
          <a:prstGeom prst="rect">
            <a:avLst/>
          </a:prstGeom>
        </p:spPr>
      </p:pic>
      <p:pic>
        <p:nvPicPr>
          <p:cNvPr id="79" name="Imagen 78">
            <a:extLst>
              <a:ext uri="{FF2B5EF4-FFF2-40B4-BE49-F238E27FC236}">
                <a16:creationId xmlns:a16="http://schemas.microsoft.com/office/drawing/2014/main" id="{E78402B3-8292-444C-8790-F0D23B215A3F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230" y="3129586"/>
            <a:ext cx="1800000" cy="1800000"/>
          </a:xfrm>
          <a:prstGeom prst="rect">
            <a:avLst/>
          </a:prstGeom>
        </p:spPr>
      </p:pic>
      <p:pic>
        <p:nvPicPr>
          <p:cNvPr id="81" name="Imagen 80">
            <a:extLst>
              <a:ext uri="{FF2B5EF4-FFF2-40B4-BE49-F238E27FC236}">
                <a16:creationId xmlns:a16="http://schemas.microsoft.com/office/drawing/2014/main" id="{FF445A63-DD43-4FF8-A6B9-D523318771D3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966" y="3129586"/>
            <a:ext cx="1800000" cy="1800000"/>
          </a:xfrm>
          <a:prstGeom prst="rect">
            <a:avLst/>
          </a:prstGeom>
        </p:spPr>
      </p:pic>
      <p:pic>
        <p:nvPicPr>
          <p:cNvPr id="83" name="Imagen 82">
            <a:extLst>
              <a:ext uri="{FF2B5EF4-FFF2-40B4-BE49-F238E27FC236}">
                <a16:creationId xmlns:a16="http://schemas.microsoft.com/office/drawing/2014/main" id="{C848F76B-8EFD-4F47-BE8E-1C2D8DC86000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2" y="3129586"/>
            <a:ext cx="1800000" cy="1800000"/>
          </a:xfrm>
          <a:prstGeom prst="rect">
            <a:avLst/>
          </a:prstGeom>
        </p:spPr>
      </p:pic>
      <p:pic>
        <p:nvPicPr>
          <p:cNvPr id="85" name="Imagen 84">
            <a:extLst>
              <a:ext uri="{FF2B5EF4-FFF2-40B4-BE49-F238E27FC236}">
                <a16:creationId xmlns:a16="http://schemas.microsoft.com/office/drawing/2014/main" id="{0F658BB0-9CBB-4287-8950-287749C822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334" y="3129586"/>
            <a:ext cx="1800000" cy="1800000"/>
          </a:xfrm>
          <a:prstGeom prst="rect">
            <a:avLst/>
          </a:prstGeom>
        </p:spPr>
      </p:pic>
      <p:pic>
        <p:nvPicPr>
          <p:cNvPr id="86" name="Imagen 85">
            <a:extLst>
              <a:ext uri="{FF2B5EF4-FFF2-40B4-BE49-F238E27FC236}">
                <a16:creationId xmlns:a16="http://schemas.microsoft.com/office/drawing/2014/main" id="{50B04445-938E-4F31-A90D-834C2FB46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2598" y="3132028"/>
            <a:ext cx="1800000" cy="1800000"/>
          </a:xfrm>
          <a:prstGeom prst="rect">
            <a:avLst/>
          </a:prstGeom>
        </p:spPr>
      </p:pic>
      <p:pic>
        <p:nvPicPr>
          <p:cNvPr id="87" name="Imagen 86">
            <a:extLst>
              <a:ext uri="{FF2B5EF4-FFF2-40B4-BE49-F238E27FC236}">
                <a16:creationId xmlns:a16="http://schemas.microsoft.com/office/drawing/2014/main" id="{B7FD3AEC-B3AF-408A-8AE6-26C7A2F70A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1862" y="3132028"/>
            <a:ext cx="1800000" cy="1800000"/>
          </a:xfrm>
          <a:prstGeom prst="rect">
            <a:avLst/>
          </a:prstGeom>
        </p:spPr>
      </p:pic>
      <p:pic>
        <p:nvPicPr>
          <p:cNvPr id="88" name="Imagen 87">
            <a:extLst>
              <a:ext uri="{FF2B5EF4-FFF2-40B4-BE49-F238E27FC236}">
                <a16:creationId xmlns:a16="http://schemas.microsoft.com/office/drawing/2014/main" id="{58416653-220B-493E-8D79-64D3D58E9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5758" y="3129586"/>
            <a:ext cx="1800000" cy="1800000"/>
          </a:xfrm>
          <a:prstGeom prst="rect">
            <a:avLst/>
          </a:prstGeom>
        </p:spPr>
      </p:pic>
      <p:pic>
        <p:nvPicPr>
          <p:cNvPr id="89" name="Imagen 88">
            <a:extLst>
              <a:ext uri="{FF2B5EF4-FFF2-40B4-BE49-F238E27FC236}">
                <a16:creationId xmlns:a16="http://schemas.microsoft.com/office/drawing/2014/main" id="{497E318D-5B92-491E-A215-D27A373F8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3760" y="11513075"/>
            <a:ext cx="1800000" cy="1800000"/>
          </a:xfrm>
          <a:prstGeom prst="rect">
            <a:avLst/>
          </a:prstGeom>
        </p:spPr>
      </p:pic>
      <p:pic>
        <p:nvPicPr>
          <p:cNvPr id="90" name="Imagen 89">
            <a:extLst>
              <a:ext uri="{FF2B5EF4-FFF2-40B4-BE49-F238E27FC236}">
                <a16:creationId xmlns:a16="http://schemas.microsoft.com/office/drawing/2014/main" id="{5AF9EB77-E421-4AC8-B8C0-FF48AEF1AD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7025" y="15721190"/>
            <a:ext cx="1800000" cy="1800000"/>
          </a:xfrm>
          <a:prstGeom prst="rect">
            <a:avLst/>
          </a:prstGeom>
        </p:spPr>
      </p:pic>
      <p:pic>
        <p:nvPicPr>
          <p:cNvPr id="91" name="Imagen 90">
            <a:extLst>
              <a:ext uri="{FF2B5EF4-FFF2-40B4-BE49-F238E27FC236}">
                <a16:creationId xmlns:a16="http://schemas.microsoft.com/office/drawing/2014/main" id="{F560821B-A34C-4C17-869D-144361B60B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728" y="19929277"/>
            <a:ext cx="1800000" cy="1800000"/>
          </a:xfrm>
          <a:prstGeom prst="rect">
            <a:avLst/>
          </a:prstGeom>
        </p:spPr>
      </p:pic>
      <p:pic>
        <p:nvPicPr>
          <p:cNvPr id="92" name="Imagen 91">
            <a:extLst>
              <a:ext uri="{FF2B5EF4-FFF2-40B4-BE49-F238E27FC236}">
                <a16:creationId xmlns:a16="http://schemas.microsoft.com/office/drawing/2014/main" id="{8F037367-38EF-465D-94A7-C981C708D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0290" y="19929221"/>
            <a:ext cx="1800000" cy="1800000"/>
          </a:xfrm>
          <a:prstGeom prst="rect">
            <a:avLst/>
          </a:prstGeom>
        </p:spPr>
      </p:pic>
      <p:sp>
        <p:nvSpPr>
          <p:cNvPr id="93" name="CuadroTexto 92">
            <a:extLst>
              <a:ext uri="{FF2B5EF4-FFF2-40B4-BE49-F238E27FC236}">
                <a16:creationId xmlns:a16="http://schemas.microsoft.com/office/drawing/2014/main" id="{E80E1E93-81F9-43B8-9783-81A99F5C76E2}"/>
              </a:ext>
            </a:extLst>
          </p:cNvPr>
          <p:cNvSpPr txBox="1"/>
          <p:nvPr/>
        </p:nvSpPr>
        <p:spPr>
          <a:xfrm>
            <a:off x="1263623" y="4964685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E621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Susan </a:t>
            </a:r>
            <a:r>
              <a:rPr lang="es-MX" sz="2400" b="1" dirty="0" err="1">
                <a:solidFill>
                  <a:srgbClr val="E621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Wojcicki</a:t>
            </a:r>
            <a:endParaRPr lang="es-MX" sz="2400" dirty="0">
              <a:solidFill>
                <a:srgbClr val="E62117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CEO / Presidente</a:t>
            </a:r>
            <a:endParaRPr lang="es-MX" sz="1600" dirty="0"/>
          </a:p>
        </p:txBody>
      </p:sp>
      <p:sp>
        <p:nvSpPr>
          <p:cNvPr id="94" name="CuadroTexto 93">
            <a:extLst>
              <a:ext uri="{FF2B5EF4-FFF2-40B4-BE49-F238E27FC236}">
                <a16:creationId xmlns:a16="http://schemas.microsoft.com/office/drawing/2014/main" id="{735F68A5-9DFC-4BA2-B0E5-C7174A9A06BF}"/>
              </a:ext>
            </a:extLst>
          </p:cNvPr>
          <p:cNvSpPr txBox="1"/>
          <p:nvPr/>
        </p:nvSpPr>
        <p:spPr>
          <a:xfrm>
            <a:off x="4328255" y="4964685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Scott Silver</a:t>
            </a:r>
            <a:r>
              <a:rPr lang="es-MX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de Ingeniería de YouTube</a:t>
            </a:r>
            <a:endParaRPr lang="es-MX" sz="1400" dirty="0"/>
          </a:p>
        </p:txBody>
      </p:sp>
      <p:sp>
        <p:nvSpPr>
          <p:cNvPr id="95" name="CuadroTexto 94">
            <a:extLst>
              <a:ext uri="{FF2B5EF4-FFF2-40B4-BE49-F238E27FC236}">
                <a16:creationId xmlns:a16="http://schemas.microsoft.com/office/drawing/2014/main" id="{792A4006-632D-48C9-8637-B8F555D7A0F3}"/>
              </a:ext>
            </a:extLst>
          </p:cNvPr>
          <p:cNvSpPr txBox="1"/>
          <p:nvPr/>
        </p:nvSpPr>
        <p:spPr>
          <a:xfrm>
            <a:off x="7392452" y="4964684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John Harding</a:t>
            </a: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de Ingeniería</a:t>
            </a:r>
            <a:endParaRPr lang="es-MX" sz="1200" dirty="0"/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8C622E8B-2779-4181-80CF-459B6EF95FBA}"/>
              </a:ext>
            </a:extLst>
          </p:cNvPr>
          <p:cNvSpPr txBox="1"/>
          <p:nvPr/>
        </p:nvSpPr>
        <p:spPr>
          <a:xfrm>
            <a:off x="10456649" y="4932027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Tony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Nethercutt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de ventas</a:t>
            </a:r>
            <a:endParaRPr lang="es-MX" sz="1100" dirty="0"/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A52AACE9-2C2F-4F78-BC56-DA167F2D0AED}"/>
              </a:ext>
            </a:extLst>
          </p:cNvPr>
          <p:cNvSpPr txBox="1"/>
          <p:nvPr/>
        </p:nvSpPr>
        <p:spPr>
          <a:xfrm>
            <a:off x="13520846" y="4964684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Jodi Robert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de marketing</a:t>
            </a:r>
            <a:endParaRPr lang="es-MX" sz="1050" dirty="0"/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9A68755D-1841-48A6-BFCE-B98D2924BA0D}"/>
              </a:ext>
            </a:extLst>
          </p:cNvPr>
          <p:cNvSpPr txBox="1"/>
          <p:nvPr/>
        </p:nvSpPr>
        <p:spPr>
          <a:xfrm>
            <a:off x="16601061" y="4932027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Lily Ryder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Ejecutivo</a:t>
            </a:r>
            <a:endParaRPr lang="es-MX" sz="1000" dirty="0"/>
          </a:p>
        </p:txBody>
      </p:sp>
      <p:sp>
        <p:nvSpPr>
          <p:cNvPr id="99" name="CuadroTexto 98">
            <a:extLst>
              <a:ext uri="{FF2B5EF4-FFF2-40B4-BE49-F238E27FC236}">
                <a16:creationId xmlns:a16="http://schemas.microsoft.com/office/drawing/2014/main" id="{B4F744D4-2EDF-4154-A02D-6AA32F17D725}"/>
              </a:ext>
            </a:extLst>
          </p:cNvPr>
          <p:cNvSpPr txBox="1"/>
          <p:nvPr/>
        </p:nvSpPr>
        <p:spPr>
          <a:xfrm>
            <a:off x="19648681" y="4936118"/>
            <a:ext cx="28901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Nathen</a:t>
            </a:r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Crane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de Operaciones Comerciales CTO</a:t>
            </a:r>
            <a:endParaRPr lang="es-MX" sz="1000" dirty="0"/>
          </a:p>
        </p:txBody>
      </p:sp>
      <p:sp>
        <p:nvSpPr>
          <p:cNvPr id="100" name="CuadroTexto 99">
            <a:extLst>
              <a:ext uri="{FF2B5EF4-FFF2-40B4-BE49-F238E27FC236}">
                <a16:creationId xmlns:a16="http://schemas.microsoft.com/office/drawing/2014/main" id="{79EFF801-490C-48A8-9F50-AF218FF8EEAB}"/>
              </a:ext>
            </a:extLst>
          </p:cNvPr>
          <p:cNvSpPr txBox="1"/>
          <p:nvPr/>
        </p:nvSpPr>
        <p:spPr>
          <a:xfrm>
            <a:off x="22711946" y="4932027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Matt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Halprin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de Operaciones</a:t>
            </a:r>
            <a:endParaRPr lang="es-MX" sz="900" dirty="0"/>
          </a:p>
        </p:txBody>
      </p:sp>
      <p:sp>
        <p:nvSpPr>
          <p:cNvPr id="101" name="CuadroTexto 100">
            <a:extLst>
              <a:ext uri="{FF2B5EF4-FFF2-40B4-BE49-F238E27FC236}">
                <a16:creationId xmlns:a16="http://schemas.microsoft.com/office/drawing/2014/main" id="{9C4C7902-AA9A-46F7-9D23-E06187D95987}"/>
              </a:ext>
            </a:extLst>
          </p:cNvPr>
          <p:cNvSpPr txBox="1"/>
          <p:nvPr/>
        </p:nvSpPr>
        <p:spPr>
          <a:xfrm>
            <a:off x="25793651" y="4964684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Amnesia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Night</a:t>
            </a:r>
            <a:r>
              <a:rPr lang="es-MX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s-MX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onsejera del director ejecutivo</a:t>
            </a:r>
            <a:endParaRPr lang="es-MX" sz="800" dirty="0"/>
          </a:p>
        </p:txBody>
      </p: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4741BFBC-AF82-4AC1-B3A2-D0ED42AE5329}"/>
              </a:ext>
            </a:extLst>
          </p:cNvPr>
          <p:cNvSpPr txBox="1"/>
          <p:nvPr/>
        </p:nvSpPr>
        <p:spPr>
          <a:xfrm>
            <a:off x="28837025" y="4964684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Mike Drake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Director, Soluciones Tecnológicas</a:t>
            </a:r>
            <a:endParaRPr lang="es-MX" sz="700" dirty="0"/>
          </a:p>
        </p:txBody>
      </p:sp>
      <p:sp>
        <p:nvSpPr>
          <p:cNvPr id="103" name="CuadroTexto 102">
            <a:extLst>
              <a:ext uri="{FF2B5EF4-FFF2-40B4-BE49-F238E27FC236}">
                <a16:creationId xmlns:a16="http://schemas.microsoft.com/office/drawing/2014/main" id="{0B5140FA-D955-4893-828B-43918437C8D3}"/>
              </a:ext>
            </a:extLst>
          </p:cNvPr>
          <p:cNvSpPr txBox="1"/>
          <p:nvPr/>
        </p:nvSpPr>
        <p:spPr>
          <a:xfrm>
            <a:off x="1263622" y="9135711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Nadine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Zylstra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Jefe de Niños y Originales de Aprendizaje</a:t>
            </a:r>
            <a:endParaRPr lang="es-MX" sz="1400" dirty="0"/>
          </a:p>
        </p:txBody>
      </p:sp>
      <p:sp>
        <p:nvSpPr>
          <p:cNvPr id="104" name="CuadroTexto 103">
            <a:extLst>
              <a:ext uri="{FF2B5EF4-FFF2-40B4-BE49-F238E27FC236}">
                <a16:creationId xmlns:a16="http://schemas.microsoft.com/office/drawing/2014/main" id="{0C02C7BC-F940-491D-B193-9CF38EDD3707}"/>
              </a:ext>
            </a:extLst>
          </p:cNvPr>
          <p:cNvSpPr txBox="1"/>
          <p:nvPr/>
        </p:nvSpPr>
        <p:spPr>
          <a:xfrm>
            <a:off x="4328254" y="9135710"/>
            <a:ext cx="2890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Erin Schaefer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General, Operaciones Globales - Desarrollo y Servicios de Socios</a:t>
            </a:r>
            <a:endParaRPr lang="es-MX" sz="1200" dirty="0"/>
          </a:p>
        </p:txBody>
      </p: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676625B0-F1F2-49A8-89F4-BB2D45CC0929}"/>
              </a:ext>
            </a:extLst>
          </p:cNvPr>
          <p:cNvSpPr txBox="1"/>
          <p:nvPr/>
        </p:nvSpPr>
        <p:spPr>
          <a:xfrm>
            <a:off x="7392452" y="9135710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Shalini</a:t>
            </a:r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Govil</a:t>
            </a:r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-Pai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Directora sénior, Soluciones tecnológicas</a:t>
            </a:r>
            <a:endParaRPr lang="es-MX" sz="1100" dirty="0"/>
          </a:p>
        </p:txBody>
      </p:sp>
      <p:sp>
        <p:nvSpPr>
          <p:cNvPr id="106" name="CuadroTexto 105">
            <a:extLst>
              <a:ext uri="{FF2B5EF4-FFF2-40B4-BE49-F238E27FC236}">
                <a16:creationId xmlns:a16="http://schemas.microsoft.com/office/drawing/2014/main" id="{A92346DA-B300-4A69-88F4-8F92495CB419}"/>
              </a:ext>
            </a:extLst>
          </p:cNvPr>
          <p:cNvSpPr txBox="1"/>
          <p:nvPr/>
        </p:nvSpPr>
        <p:spPr>
          <a:xfrm>
            <a:off x="10456649" y="9135709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kelly</a:t>
            </a:r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merryman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Vicepresidenta de asociaciones de contenido</a:t>
            </a:r>
            <a:endParaRPr lang="es-MX" sz="1050" dirty="0"/>
          </a:p>
        </p:txBody>
      </p:sp>
      <p:sp>
        <p:nvSpPr>
          <p:cNvPr id="107" name="CuadroTexto 106">
            <a:extLst>
              <a:ext uri="{FF2B5EF4-FFF2-40B4-BE49-F238E27FC236}">
                <a16:creationId xmlns:a16="http://schemas.microsoft.com/office/drawing/2014/main" id="{330F56E6-1EB4-4C7D-AE78-CD9A654BEF64}"/>
              </a:ext>
            </a:extLst>
          </p:cNvPr>
          <p:cNvSpPr txBox="1"/>
          <p:nvPr/>
        </p:nvSpPr>
        <p:spPr>
          <a:xfrm>
            <a:off x="13520846" y="9135708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Johanna Wright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Vicepresidenta de gestión de productos</a:t>
            </a:r>
            <a:endParaRPr lang="es-MX" sz="1000" dirty="0"/>
          </a:p>
        </p:txBody>
      </p:sp>
      <p:sp>
        <p:nvSpPr>
          <p:cNvPr id="108" name="CuadroTexto 107">
            <a:extLst>
              <a:ext uri="{FF2B5EF4-FFF2-40B4-BE49-F238E27FC236}">
                <a16:creationId xmlns:a16="http://schemas.microsoft.com/office/drawing/2014/main" id="{EC37B0FA-2EB0-4028-B1E6-0C67C3C6D162}"/>
              </a:ext>
            </a:extLst>
          </p:cNvPr>
          <p:cNvSpPr txBox="1"/>
          <p:nvPr/>
        </p:nvSpPr>
        <p:spPr>
          <a:xfrm>
            <a:off x="16585043" y="9135708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Adam Smith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de gestión de productos</a:t>
            </a:r>
            <a:endParaRPr lang="es-MX" sz="900" dirty="0"/>
          </a:p>
        </p:txBody>
      </p:sp>
      <p:sp>
        <p:nvSpPr>
          <p:cNvPr id="109" name="CuadroTexto 108">
            <a:extLst>
              <a:ext uri="{FF2B5EF4-FFF2-40B4-BE49-F238E27FC236}">
                <a16:creationId xmlns:a16="http://schemas.microsoft.com/office/drawing/2014/main" id="{C738B29A-AFD3-4F4F-9FDA-C1638248D7CA}"/>
              </a:ext>
            </a:extLst>
          </p:cNvPr>
          <p:cNvSpPr txBox="1"/>
          <p:nvPr/>
        </p:nvSpPr>
        <p:spPr>
          <a:xfrm>
            <a:off x="19648681" y="9135708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Stuart Edwards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Productor ejecutivo, montador, director de fotografía</a:t>
            </a:r>
            <a:endParaRPr lang="es-MX" sz="800" dirty="0"/>
          </a:p>
        </p:txBody>
      </p:sp>
      <p:sp>
        <p:nvSpPr>
          <p:cNvPr id="110" name="CuadroTexto 109">
            <a:extLst>
              <a:ext uri="{FF2B5EF4-FFF2-40B4-BE49-F238E27FC236}">
                <a16:creationId xmlns:a16="http://schemas.microsoft.com/office/drawing/2014/main" id="{996A30E7-F3A0-4125-91FB-A7AD0951344C}"/>
              </a:ext>
            </a:extLst>
          </p:cNvPr>
          <p:cNvSpPr txBox="1"/>
          <p:nvPr/>
        </p:nvSpPr>
        <p:spPr>
          <a:xfrm>
            <a:off x="22711945" y="9135708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Tajh</a:t>
            </a:r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Lewis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Director/ Animador/ Actor</a:t>
            </a:r>
            <a:endParaRPr lang="es-MX" sz="700" dirty="0"/>
          </a:p>
        </p:txBody>
      </p:sp>
      <p:sp>
        <p:nvSpPr>
          <p:cNvPr id="111" name="CuadroTexto 110">
            <a:extLst>
              <a:ext uri="{FF2B5EF4-FFF2-40B4-BE49-F238E27FC236}">
                <a16:creationId xmlns:a16="http://schemas.microsoft.com/office/drawing/2014/main" id="{E34765F9-6116-48D1-8A6E-423ABDFAEE2A}"/>
              </a:ext>
            </a:extLst>
          </p:cNvPr>
          <p:cNvSpPr txBox="1"/>
          <p:nvPr/>
        </p:nvSpPr>
        <p:spPr>
          <a:xfrm>
            <a:off x="25775209" y="9135708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Maya Barrow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Socio comercial ejecutivo del CMO</a:t>
            </a:r>
            <a:endParaRPr lang="es-MX" sz="600" dirty="0"/>
          </a:p>
        </p:txBody>
      </p:sp>
      <p:sp>
        <p:nvSpPr>
          <p:cNvPr id="112" name="CuadroTexto 111">
            <a:extLst>
              <a:ext uri="{FF2B5EF4-FFF2-40B4-BE49-F238E27FC236}">
                <a16:creationId xmlns:a16="http://schemas.microsoft.com/office/drawing/2014/main" id="{9F1AD936-4C98-4146-B09E-94F09EA95C88}"/>
              </a:ext>
            </a:extLst>
          </p:cNvPr>
          <p:cNvSpPr txBox="1"/>
          <p:nvPr/>
        </p:nvSpPr>
        <p:spPr>
          <a:xfrm>
            <a:off x="28845311" y="9135707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Tristán C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 y Directora</a:t>
            </a:r>
            <a:endParaRPr lang="es-MX" sz="500" dirty="0"/>
          </a:p>
        </p:txBody>
      </p:sp>
      <p:sp>
        <p:nvSpPr>
          <p:cNvPr id="113" name="CuadroTexto 112">
            <a:extLst>
              <a:ext uri="{FF2B5EF4-FFF2-40B4-BE49-F238E27FC236}">
                <a16:creationId xmlns:a16="http://schemas.microsoft.com/office/drawing/2014/main" id="{DB549523-DEA8-4EA8-B36A-BF59B4231BE5}"/>
              </a:ext>
            </a:extLst>
          </p:cNvPr>
          <p:cNvSpPr txBox="1"/>
          <p:nvPr/>
        </p:nvSpPr>
        <p:spPr>
          <a:xfrm>
            <a:off x="1263189" y="13345761"/>
            <a:ext cx="2890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Pei</a:t>
            </a:r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Cao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Distinguida Ingeniero de Software / Directora de Ingeniería</a:t>
            </a:r>
            <a:endParaRPr lang="es-MX" sz="1200" dirty="0"/>
          </a:p>
        </p:txBody>
      </p:sp>
      <p:sp>
        <p:nvSpPr>
          <p:cNvPr id="114" name="CuadroTexto 113">
            <a:extLst>
              <a:ext uri="{FF2B5EF4-FFF2-40B4-BE49-F238E27FC236}">
                <a16:creationId xmlns:a16="http://schemas.microsoft.com/office/drawing/2014/main" id="{3C75BF86-F166-4314-BE4F-557D8DA14280}"/>
              </a:ext>
            </a:extLst>
          </p:cNvPr>
          <p:cNvSpPr txBox="1"/>
          <p:nvPr/>
        </p:nvSpPr>
        <p:spPr>
          <a:xfrm>
            <a:off x="4328253" y="13345761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 Chang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de Ingeniería de Software</a:t>
            </a:r>
            <a:endParaRPr lang="es-MX" sz="1100" dirty="0"/>
          </a:p>
        </p:txBody>
      </p:sp>
      <p:sp>
        <p:nvSpPr>
          <p:cNvPr id="115" name="CuadroTexto 114">
            <a:extLst>
              <a:ext uri="{FF2B5EF4-FFF2-40B4-BE49-F238E27FC236}">
                <a16:creationId xmlns:a16="http://schemas.microsoft.com/office/drawing/2014/main" id="{938D7EA4-450B-4625-9265-3273D6C79B5A}"/>
              </a:ext>
            </a:extLst>
          </p:cNvPr>
          <p:cNvSpPr txBox="1"/>
          <p:nvPr/>
        </p:nvSpPr>
        <p:spPr>
          <a:xfrm>
            <a:off x="7390837" y="13345761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Jason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Djang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Jefe de YouTube </a:t>
            </a:r>
            <a:r>
              <a:rPr lang="es-MX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Space</a:t>
            </a:r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</a:t>
            </a:r>
            <a:endParaRPr lang="es-MX" sz="1050" dirty="0"/>
          </a:p>
        </p:txBody>
      </p:sp>
      <p:sp>
        <p:nvSpPr>
          <p:cNvPr id="116" name="CuadroTexto 115">
            <a:extLst>
              <a:ext uri="{FF2B5EF4-FFF2-40B4-BE49-F238E27FC236}">
                <a16:creationId xmlns:a16="http://schemas.microsoft.com/office/drawing/2014/main" id="{0969E200-CF3A-4066-9B03-56302EE431B3}"/>
              </a:ext>
            </a:extLst>
          </p:cNvPr>
          <p:cNvSpPr txBox="1"/>
          <p:nvPr/>
        </p:nvSpPr>
        <p:spPr>
          <a:xfrm>
            <a:off x="10456649" y="13345761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Malik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Ducard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de asociaciones de contenido</a:t>
            </a:r>
            <a:endParaRPr lang="es-MX" sz="1000" dirty="0"/>
          </a:p>
        </p:txBody>
      </p:sp>
      <p:sp>
        <p:nvSpPr>
          <p:cNvPr id="117" name="CuadroTexto 116">
            <a:extLst>
              <a:ext uri="{FF2B5EF4-FFF2-40B4-BE49-F238E27FC236}">
                <a16:creationId xmlns:a16="http://schemas.microsoft.com/office/drawing/2014/main" id="{6862E65B-D905-4478-A8E8-79B69DA6E678}"/>
              </a:ext>
            </a:extLst>
          </p:cNvPr>
          <p:cNvSpPr txBox="1"/>
          <p:nvPr/>
        </p:nvSpPr>
        <p:spPr>
          <a:xfrm>
            <a:off x="13520846" y="13345760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Fred Gilbert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de Experiencia de Usuario</a:t>
            </a:r>
            <a:endParaRPr lang="es-MX" sz="900" dirty="0"/>
          </a:p>
        </p:txBody>
      </p:sp>
      <p:sp>
        <p:nvSpPr>
          <p:cNvPr id="118" name="CuadroTexto 117">
            <a:extLst>
              <a:ext uri="{FF2B5EF4-FFF2-40B4-BE49-F238E27FC236}">
                <a16:creationId xmlns:a16="http://schemas.microsoft.com/office/drawing/2014/main" id="{59F03D25-9A0D-4870-A98B-DD8427CDC302}"/>
              </a:ext>
            </a:extLst>
          </p:cNvPr>
          <p:cNvSpPr txBox="1"/>
          <p:nvPr/>
        </p:nvSpPr>
        <p:spPr>
          <a:xfrm>
            <a:off x="16583430" y="13345760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Indiana Giordani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creativo ejecutivo</a:t>
            </a:r>
            <a:endParaRPr lang="es-MX" sz="800" dirty="0"/>
          </a:p>
        </p:txBody>
      </p:sp>
      <p:sp>
        <p:nvSpPr>
          <p:cNvPr id="119" name="CuadroTexto 118">
            <a:extLst>
              <a:ext uri="{FF2B5EF4-FFF2-40B4-BE49-F238E27FC236}">
                <a16:creationId xmlns:a16="http://schemas.microsoft.com/office/drawing/2014/main" id="{D4F19E6E-9C8C-4D1D-97DF-681BC0A6755F}"/>
              </a:ext>
            </a:extLst>
          </p:cNvPr>
          <p:cNvSpPr txBox="1"/>
          <p:nvPr/>
        </p:nvSpPr>
        <p:spPr>
          <a:xfrm>
            <a:off x="19646014" y="13345760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Danielle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Tiedt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Directora de Marketing</a:t>
            </a:r>
            <a:endParaRPr lang="es-MX" sz="700" dirty="0"/>
          </a:p>
        </p:txBody>
      </p:sp>
      <p:sp>
        <p:nvSpPr>
          <p:cNvPr id="120" name="CuadroTexto 119">
            <a:extLst>
              <a:ext uri="{FF2B5EF4-FFF2-40B4-BE49-F238E27FC236}">
                <a16:creationId xmlns:a16="http://schemas.microsoft.com/office/drawing/2014/main" id="{4A314B9A-27B6-45EC-B05E-E55D70B56359}"/>
              </a:ext>
            </a:extLst>
          </p:cNvPr>
          <p:cNvSpPr txBox="1"/>
          <p:nvPr/>
        </p:nvSpPr>
        <p:spPr>
          <a:xfrm>
            <a:off x="22708598" y="13345760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Robert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Kyncl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Comercial</a:t>
            </a:r>
            <a:endParaRPr lang="es-MX" sz="600" dirty="0"/>
          </a:p>
        </p:txBody>
      </p:sp>
      <p:sp>
        <p:nvSpPr>
          <p:cNvPr id="121" name="CuadroTexto 120">
            <a:extLst>
              <a:ext uri="{FF2B5EF4-FFF2-40B4-BE49-F238E27FC236}">
                <a16:creationId xmlns:a16="http://schemas.microsoft.com/office/drawing/2014/main" id="{BB4BDE51-15F6-494C-825A-A4A506C7FD33}"/>
              </a:ext>
            </a:extLst>
          </p:cNvPr>
          <p:cNvSpPr txBox="1"/>
          <p:nvPr/>
        </p:nvSpPr>
        <p:spPr>
          <a:xfrm>
            <a:off x="25778503" y="13345760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Neal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Mohan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de Producto</a:t>
            </a:r>
            <a:endParaRPr lang="es-MX" sz="500" dirty="0"/>
          </a:p>
        </p:txBody>
      </p:sp>
      <p:sp>
        <p:nvSpPr>
          <p:cNvPr id="122" name="CuadroTexto 121">
            <a:extLst>
              <a:ext uri="{FF2B5EF4-FFF2-40B4-BE49-F238E27FC236}">
                <a16:creationId xmlns:a16="http://schemas.microsoft.com/office/drawing/2014/main" id="{F71C4731-73AF-482C-BA73-D03AA70EB89E}"/>
              </a:ext>
            </a:extLst>
          </p:cNvPr>
          <p:cNvSpPr txBox="1"/>
          <p:nvPr/>
        </p:nvSpPr>
        <p:spPr>
          <a:xfrm>
            <a:off x="28837024" y="13345760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Itamar Herzberg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de ciencia de datos</a:t>
            </a:r>
            <a:endParaRPr lang="es-MX" sz="400" dirty="0"/>
          </a:p>
        </p:txBody>
      </p:sp>
      <p:sp>
        <p:nvSpPr>
          <p:cNvPr id="123" name="CuadroTexto 122">
            <a:extLst>
              <a:ext uri="{FF2B5EF4-FFF2-40B4-BE49-F238E27FC236}">
                <a16:creationId xmlns:a16="http://schemas.microsoft.com/office/drawing/2014/main" id="{DEFDA4D5-89FD-4690-990F-C5C203BF46C7}"/>
              </a:ext>
            </a:extLst>
          </p:cNvPr>
          <p:cNvSpPr txBox="1"/>
          <p:nvPr/>
        </p:nvSpPr>
        <p:spPr>
          <a:xfrm>
            <a:off x="1263188" y="17555888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Maxine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Hupy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Socio/Director/Productor</a:t>
            </a:r>
            <a:endParaRPr lang="es-MX" sz="1100" dirty="0"/>
          </a:p>
        </p:txBody>
      </p:sp>
      <p:sp>
        <p:nvSpPr>
          <p:cNvPr id="124" name="CuadroTexto 123">
            <a:extLst>
              <a:ext uri="{FF2B5EF4-FFF2-40B4-BE49-F238E27FC236}">
                <a16:creationId xmlns:a16="http://schemas.microsoft.com/office/drawing/2014/main" id="{BB554179-A777-46E7-A941-AC118F5D796A}"/>
              </a:ext>
            </a:extLst>
          </p:cNvPr>
          <p:cNvSpPr txBox="1"/>
          <p:nvPr/>
        </p:nvSpPr>
        <p:spPr>
          <a:xfrm>
            <a:off x="4328253" y="17555888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 Jaffe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– Producto</a:t>
            </a:r>
            <a:endParaRPr lang="es-MX" sz="1050" dirty="0"/>
          </a:p>
        </p:txBody>
      </p:sp>
      <p:sp>
        <p:nvSpPr>
          <p:cNvPr id="125" name="CuadroTexto 124">
            <a:extLst>
              <a:ext uri="{FF2B5EF4-FFF2-40B4-BE49-F238E27FC236}">
                <a16:creationId xmlns:a16="http://schemas.microsoft.com/office/drawing/2014/main" id="{6A2893EC-B382-4EF1-982F-B95BCAA46578}"/>
              </a:ext>
            </a:extLst>
          </p:cNvPr>
          <p:cNvSpPr txBox="1"/>
          <p:nvPr/>
        </p:nvSpPr>
        <p:spPr>
          <a:xfrm>
            <a:off x="7390836" y="17555888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Martín Kon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de estrategia global, </a:t>
            </a:r>
            <a:r>
              <a:rPr lang="es-MX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BizOps</a:t>
            </a:r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análisis</a:t>
            </a:r>
            <a:endParaRPr lang="es-MX" sz="1000" dirty="0"/>
          </a:p>
        </p:txBody>
      </p:sp>
      <p:sp>
        <p:nvSpPr>
          <p:cNvPr id="126" name="CuadroTexto 125">
            <a:extLst>
              <a:ext uri="{FF2B5EF4-FFF2-40B4-BE49-F238E27FC236}">
                <a16:creationId xmlns:a16="http://schemas.microsoft.com/office/drawing/2014/main" id="{B9C5CE94-7AE9-4B57-8C83-D8E96ACDA1F1}"/>
              </a:ext>
            </a:extLst>
          </p:cNvPr>
          <p:cNvSpPr txBox="1"/>
          <p:nvPr/>
        </p:nvSpPr>
        <p:spPr>
          <a:xfrm>
            <a:off x="10456649" y="17555888"/>
            <a:ext cx="289015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Shyam</a:t>
            </a:r>
            <a:r>
              <a:rPr lang="es-MX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Kurian</a:t>
            </a:r>
            <a:endParaRPr lang="es-MX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Youtube</a:t>
            </a:r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Medicina | Canal de experiencia/asesoramiento: fundador y creador principal de contenido</a:t>
            </a:r>
            <a:endParaRPr lang="es-MX" sz="900" dirty="0"/>
          </a:p>
        </p:txBody>
      </p:sp>
      <p:sp>
        <p:nvSpPr>
          <p:cNvPr id="127" name="CuadroTexto 126">
            <a:extLst>
              <a:ext uri="{FF2B5EF4-FFF2-40B4-BE49-F238E27FC236}">
                <a16:creationId xmlns:a16="http://schemas.microsoft.com/office/drawing/2014/main" id="{A709C88F-97F0-4FA9-8D52-248A0C2BFA80}"/>
              </a:ext>
            </a:extLst>
          </p:cNvPr>
          <p:cNvSpPr txBox="1"/>
          <p:nvPr/>
        </p:nvSpPr>
        <p:spPr>
          <a:xfrm>
            <a:off x="13518484" y="17555888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Spencer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Liang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sénior de ingeniería</a:t>
            </a:r>
            <a:endParaRPr lang="es-MX" sz="800" dirty="0"/>
          </a:p>
        </p:txBody>
      </p:sp>
      <p:sp>
        <p:nvSpPr>
          <p:cNvPr id="128" name="CuadroTexto 127">
            <a:extLst>
              <a:ext uri="{FF2B5EF4-FFF2-40B4-BE49-F238E27FC236}">
                <a16:creationId xmlns:a16="http://schemas.microsoft.com/office/drawing/2014/main" id="{9B8C4004-AC4E-4880-8A9D-86D05D3E191D}"/>
              </a:ext>
            </a:extLst>
          </p:cNvPr>
          <p:cNvSpPr txBox="1"/>
          <p:nvPr/>
        </p:nvSpPr>
        <p:spPr>
          <a:xfrm>
            <a:off x="16580319" y="17525110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Jenn Marie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Directora creativo</a:t>
            </a:r>
            <a:endParaRPr lang="es-MX" sz="700" dirty="0"/>
          </a:p>
        </p:txBody>
      </p:sp>
      <p:sp>
        <p:nvSpPr>
          <p:cNvPr id="129" name="CuadroTexto 128">
            <a:extLst>
              <a:ext uri="{FF2B5EF4-FFF2-40B4-BE49-F238E27FC236}">
                <a16:creationId xmlns:a16="http://schemas.microsoft.com/office/drawing/2014/main" id="{3B01D53F-7587-479C-8520-6199003554A4}"/>
              </a:ext>
            </a:extLst>
          </p:cNvPr>
          <p:cNvSpPr txBox="1"/>
          <p:nvPr/>
        </p:nvSpPr>
        <p:spPr>
          <a:xfrm>
            <a:off x="19642154" y="17555888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Patricia McCabe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Directora de Operaciones / Productor</a:t>
            </a:r>
            <a:endParaRPr lang="es-MX" sz="600" dirty="0"/>
          </a:p>
        </p:txBody>
      </p:sp>
      <p:sp>
        <p:nvSpPr>
          <p:cNvPr id="130" name="CuadroTexto 129">
            <a:extLst>
              <a:ext uri="{FF2B5EF4-FFF2-40B4-BE49-F238E27FC236}">
                <a16:creationId xmlns:a16="http://schemas.microsoft.com/office/drawing/2014/main" id="{7E72C5DB-F3A6-4A05-9245-3C1613A4686D}"/>
              </a:ext>
            </a:extLst>
          </p:cNvPr>
          <p:cNvSpPr txBox="1"/>
          <p:nvPr/>
        </p:nvSpPr>
        <p:spPr>
          <a:xfrm>
            <a:off x="22703989" y="17555888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Christian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Oestlien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de gestión de productos</a:t>
            </a:r>
            <a:endParaRPr lang="es-MX" sz="500" dirty="0"/>
          </a:p>
        </p:txBody>
      </p:sp>
      <p:sp>
        <p:nvSpPr>
          <p:cNvPr id="131" name="CuadroTexto 130">
            <a:extLst>
              <a:ext uri="{FF2B5EF4-FFF2-40B4-BE49-F238E27FC236}">
                <a16:creationId xmlns:a16="http://schemas.microsoft.com/office/drawing/2014/main" id="{D1C429A4-467D-4267-A812-9E3628A44036}"/>
              </a:ext>
            </a:extLst>
          </p:cNvPr>
          <p:cNvSpPr txBox="1"/>
          <p:nvPr/>
        </p:nvSpPr>
        <p:spPr>
          <a:xfrm>
            <a:off x="25793651" y="17555887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Bahman</a:t>
            </a:r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Rabii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de Ingeniería</a:t>
            </a:r>
            <a:endParaRPr lang="es-MX" sz="400" dirty="0"/>
          </a:p>
        </p:txBody>
      </p:sp>
      <p:sp>
        <p:nvSpPr>
          <p:cNvPr id="132" name="CuadroTexto 131">
            <a:extLst>
              <a:ext uri="{FF2B5EF4-FFF2-40B4-BE49-F238E27FC236}">
                <a16:creationId xmlns:a16="http://schemas.microsoft.com/office/drawing/2014/main" id="{3B9BB0E8-2851-479B-BDBC-0B0F7610060B}"/>
              </a:ext>
            </a:extLst>
          </p:cNvPr>
          <p:cNvSpPr txBox="1"/>
          <p:nvPr/>
        </p:nvSpPr>
        <p:spPr>
          <a:xfrm>
            <a:off x="28827659" y="17571276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Evan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Rosenman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Director/Productor Digital</a:t>
            </a:r>
            <a:endParaRPr lang="es-MX" sz="400" dirty="0"/>
          </a:p>
        </p:txBody>
      </p:sp>
      <p:sp>
        <p:nvSpPr>
          <p:cNvPr id="133" name="CuadroTexto 132">
            <a:extLst>
              <a:ext uri="{FF2B5EF4-FFF2-40B4-BE49-F238E27FC236}">
                <a16:creationId xmlns:a16="http://schemas.microsoft.com/office/drawing/2014/main" id="{7BF7FC91-22CD-41BB-B547-20BBAA62E03E}"/>
              </a:ext>
            </a:extLst>
          </p:cNvPr>
          <p:cNvSpPr txBox="1"/>
          <p:nvPr/>
        </p:nvSpPr>
        <p:spPr>
          <a:xfrm>
            <a:off x="4328252" y="21759494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Kiran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Sanka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Director, Asociaciones de Dispositivos</a:t>
            </a:r>
            <a:endParaRPr lang="es-MX" sz="1050" dirty="0"/>
          </a:p>
        </p:txBody>
      </p:sp>
      <p:sp>
        <p:nvSpPr>
          <p:cNvPr id="134" name="CuadroTexto 133">
            <a:extLst>
              <a:ext uri="{FF2B5EF4-FFF2-40B4-BE49-F238E27FC236}">
                <a16:creationId xmlns:a16="http://schemas.microsoft.com/office/drawing/2014/main" id="{C71804CD-E122-4DC6-A8DC-64498F441F14}"/>
              </a:ext>
            </a:extLst>
          </p:cNvPr>
          <p:cNvSpPr txBox="1"/>
          <p:nvPr/>
        </p:nvSpPr>
        <p:spPr>
          <a:xfrm>
            <a:off x="7390835" y="21759494"/>
            <a:ext cx="2890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Schremp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General: Asociaciones de Contenido de YouTube y Desarrollo de Socios</a:t>
            </a:r>
            <a:endParaRPr lang="es-MX" sz="1000" dirty="0"/>
          </a:p>
        </p:txBody>
      </p:sp>
      <p:sp>
        <p:nvSpPr>
          <p:cNvPr id="135" name="CuadroTexto 134">
            <a:extLst>
              <a:ext uri="{FF2B5EF4-FFF2-40B4-BE49-F238E27FC236}">
                <a16:creationId xmlns:a16="http://schemas.microsoft.com/office/drawing/2014/main" id="{47F2DA1E-2095-4571-AD12-5973DEA15E66}"/>
              </a:ext>
            </a:extLst>
          </p:cNvPr>
          <p:cNvSpPr txBox="1"/>
          <p:nvPr/>
        </p:nvSpPr>
        <p:spPr>
          <a:xfrm>
            <a:off x="10456649" y="21759494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Edgar Socarro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Vicepresidente sénior de marketing</a:t>
            </a:r>
            <a:endParaRPr lang="es-MX" sz="900" dirty="0"/>
          </a:p>
        </p:txBody>
      </p:sp>
      <p:sp>
        <p:nvSpPr>
          <p:cNvPr id="136" name="CuadroTexto 135">
            <a:extLst>
              <a:ext uri="{FF2B5EF4-FFF2-40B4-BE49-F238E27FC236}">
                <a16:creationId xmlns:a16="http://schemas.microsoft.com/office/drawing/2014/main" id="{7EFEDF59-BC85-4B48-8292-D653BB9F47EA}"/>
              </a:ext>
            </a:extLst>
          </p:cNvPr>
          <p:cNvSpPr txBox="1"/>
          <p:nvPr/>
        </p:nvSpPr>
        <p:spPr>
          <a:xfrm>
            <a:off x="13518483" y="21759494"/>
            <a:ext cx="2890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David Tobin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Productor ejecutivo - Nerd de la impresión 3D</a:t>
            </a:r>
            <a:endParaRPr lang="es-MX" sz="800" dirty="0"/>
          </a:p>
        </p:txBody>
      </p:sp>
      <p:sp>
        <p:nvSpPr>
          <p:cNvPr id="137" name="CuadroTexto 136">
            <a:extLst>
              <a:ext uri="{FF2B5EF4-FFF2-40B4-BE49-F238E27FC236}">
                <a16:creationId xmlns:a16="http://schemas.microsoft.com/office/drawing/2014/main" id="{2C4EE455-D917-4984-9DC0-6C2144180B9E}"/>
              </a:ext>
            </a:extLst>
          </p:cNvPr>
          <p:cNvSpPr txBox="1"/>
          <p:nvPr/>
        </p:nvSpPr>
        <p:spPr>
          <a:xfrm>
            <a:off x="16580317" y="21759494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Eddie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Tuvin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ejecutivo</a:t>
            </a:r>
            <a:endParaRPr lang="es-MX" sz="800" dirty="0"/>
          </a:p>
        </p:txBody>
      </p:sp>
      <p:sp>
        <p:nvSpPr>
          <p:cNvPr id="138" name="CuadroTexto 137">
            <a:extLst>
              <a:ext uri="{FF2B5EF4-FFF2-40B4-BE49-F238E27FC236}">
                <a16:creationId xmlns:a16="http://schemas.microsoft.com/office/drawing/2014/main" id="{987B38B8-3FFE-48B7-B45D-CA8603BD44AE}"/>
              </a:ext>
            </a:extLst>
          </p:cNvPr>
          <p:cNvSpPr txBox="1"/>
          <p:nvPr/>
        </p:nvSpPr>
        <p:spPr>
          <a:xfrm>
            <a:off x="19642151" y="21759494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Tye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de contenidos</a:t>
            </a:r>
            <a:endParaRPr lang="es-MX" sz="800" dirty="0"/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B6CEB377-9705-4A55-A14B-822C822E58D6}"/>
              </a:ext>
            </a:extLst>
          </p:cNvPr>
          <p:cNvSpPr txBox="1"/>
          <p:nvPr/>
        </p:nvSpPr>
        <p:spPr>
          <a:xfrm>
            <a:off x="22711944" y="21759493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 Zhang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de Finanzas</a:t>
            </a:r>
            <a:endParaRPr lang="es-MX" sz="800" dirty="0"/>
          </a:p>
        </p:txBody>
      </p:sp>
      <p:sp>
        <p:nvSpPr>
          <p:cNvPr id="140" name="CuadroTexto 139">
            <a:extLst>
              <a:ext uri="{FF2B5EF4-FFF2-40B4-BE49-F238E27FC236}">
                <a16:creationId xmlns:a16="http://schemas.microsoft.com/office/drawing/2014/main" id="{05C40790-2908-45DA-8591-01C4B9153E7F}"/>
              </a:ext>
            </a:extLst>
          </p:cNvPr>
          <p:cNvSpPr txBox="1"/>
          <p:nvPr/>
        </p:nvSpPr>
        <p:spPr>
          <a:xfrm>
            <a:off x="25793651" y="21759493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</a:t>
            </a:r>
            <a:r>
              <a:rPr lang="es-MX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Zheron</a:t>
            </a:r>
            <a:endParaRPr lang="es-MX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Productor ejecutivo</a:t>
            </a:r>
            <a:endParaRPr lang="es-MX" sz="800" dirty="0"/>
          </a:p>
        </p:txBody>
      </p:sp>
      <p:pic>
        <p:nvPicPr>
          <p:cNvPr id="144" name="Imagen 143">
            <a:extLst>
              <a:ext uri="{FF2B5EF4-FFF2-40B4-BE49-F238E27FC236}">
                <a16:creationId xmlns:a16="http://schemas.microsoft.com/office/drawing/2014/main" id="{41CCC082-15E4-4019-AD6C-A6208E7A264C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1258" y="218616"/>
            <a:ext cx="5623119" cy="2409594"/>
          </a:xfrm>
          <a:prstGeom prst="rect">
            <a:avLst/>
          </a:prstGeom>
        </p:spPr>
      </p:pic>
      <p:pic>
        <p:nvPicPr>
          <p:cNvPr id="146" name="Imagen 145">
            <a:hlinkClick r:id="rId44"/>
            <a:extLst>
              <a:ext uri="{FF2B5EF4-FFF2-40B4-BE49-F238E27FC236}">
                <a16:creationId xmlns:a16="http://schemas.microsoft.com/office/drawing/2014/main" id="{BDE4083F-AB76-41B7-8688-AC5341E6D9F3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7430" y="21129917"/>
            <a:ext cx="2996022" cy="1200329"/>
          </a:xfrm>
          <a:prstGeom prst="rect">
            <a:avLst/>
          </a:prstGeom>
        </p:spPr>
      </p:pic>
      <p:sp>
        <p:nvSpPr>
          <p:cNvPr id="147" name="CuadroTexto 146">
            <a:extLst>
              <a:ext uri="{FF2B5EF4-FFF2-40B4-BE49-F238E27FC236}">
                <a16:creationId xmlns:a16="http://schemas.microsoft.com/office/drawing/2014/main" id="{F7951E4F-0DE5-48F1-B846-C88C49C43C3D}"/>
              </a:ext>
            </a:extLst>
          </p:cNvPr>
          <p:cNvSpPr txBox="1"/>
          <p:nvPr/>
        </p:nvSpPr>
        <p:spPr>
          <a:xfrm>
            <a:off x="1828797" y="489855"/>
            <a:ext cx="2390502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500" dirty="0"/>
              <a:t>ORGANIGRAMA: JUNTA DIRECTIVA DE:</a:t>
            </a:r>
          </a:p>
        </p:txBody>
      </p:sp>
      <p:cxnSp>
        <p:nvCxnSpPr>
          <p:cNvPr id="149" name="Conector recto 148">
            <a:extLst>
              <a:ext uri="{FF2B5EF4-FFF2-40B4-BE49-F238E27FC236}">
                <a16:creationId xmlns:a16="http://schemas.microsoft.com/office/drawing/2014/main" id="{96264620-18C7-4D55-9714-1AA790EC2F5D}"/>
              </a:ext>
            </a:extLst>
          </p:cNvPr>
          <p:cNvCxnSpPr>
            <a:cxnSpLocks/>
            <a:stCxn id="83" idx="3"/>
            <a:endCxn id="85" idx="1"/>
          </p:cNvCxnSpPr>
          <p:nvPr/>
        </p:nvCxnSpPr>
        <p:spPr>
          <a:xfrm>
            <a:off x="3608702" y="4029586"/>
            <a:ext cx="1264632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ector recto 151">
            <a:extLst>
              <a:ext uri="{FF2B5EF4-FFF2-40B4-BE49-F238E27FC236}">
                <a16:creationId xmlns:a16="http://schemas.microsoft.com/office/drawing/2014/main" id="{7D79E28D-80BC-4A78-87F6-083274E68FE4}"/>
              </a:ext>
            </a:extLst>
          </p:cNvPr>
          <p:cNvCxnSpPr>
            <a:cxnSpLocks/>
            <a:stCxn id="85" idx="3"/>
            <a:endCxn id="81" idx="1"/>
          </p:cNvCxnSpPr>
          <p:nvPr/>
        </p:nvCxnSpPr>
        <p:spPr>
          <a:xfrm>
            <a:off x="6673334" y="4029586"/>
            <a:ext cx="1264632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ector recto 154">
            <a:extLst>
              <a:ext uri="{FF2B5EF4-FFF2-40B4-BE49-F238E27FC236}">
                <a16:creationId xmlns:a16="http://schemas.microsoft.com/office/drawing/2014/main" id="{112A21A1-4A4C-463A-9CB1-2A4FB1D946F3}"/>
              </a:ext>
            </a:extLst>
          </p:cNvPr>
          <p:cNvCxnSpPr>
            <a:cxnSpLocks/>
            <a:stCxn id="81" idx="3"/>
            <a:endCxn id="86" idx="1"/>
          </p:cNvCxnSpPr>
          <p:nvPr/>
        </p:nvCxnSpPr>
        <p:spPr>
          <a:xfrm>
            <a:off x="9737966" y="4029586"/>
            <a:ext cx="1264632" cy="2442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Conector recto 157">
            <a:extLst>
              <a:ext uri="{FF2B5EF4-FFF2-40B4-BE49-F238E27FC236}">
                <a16:creationId xmlns:a16="http://schemas.microsoft.com/office/drawing/2014/main" id="{E9C4C98F-42EC-4070-9400-D411E757FE14}"/>
              </a:ext>
            </a:extLst>
          </p:cNvPr>
          <p:cNvCxnSpPr>
            <a:cxnSpLocks/>
            <a:stCxn id="86" idx="3"/>
            <a:endCxn id="79" idx="1"/>
          </p:cNvCxnSpPr>
          <p:nvPr/>
        </p:nvCxnSpPr>
        <p:spPr>
          <a:xfrm flipV="1">
            <a:off x="12802598" y="4029586"/>
            <a:ext cx="1264632" cy="2442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ector recto 160">
            <a:extLst>
              <a:ext uri="{FF2B5EF4-FFF2-40B4-BE49-F238E27FC236}">
                <a16:creationId xmlns:a16="http://schemas.microsoft.com/office/drawing/2014/main" id="{CD647040-DFAB-4AC5-83B0-07584561AA83}"/>
              </a:ext>
            </a:extLst>
          </p:cNvPr>
          <p:cNvCxnSpPr>
            <a:cxnSpLocks/>
            <a:stCxn id="79" idx="3"/>
            <a:endCxn id="87" idx="1"/>
          </p:cNvCxnSpPr>
          <p:nvPr/>
        </p:nvCxnSpPr>
        <p:spPr>
          <a:xfrm>
            <a:off x="15867230" y="4029586"/>
            <a:ext cx="1264632" cy="2442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ector recto 164">
            <a:extLst>
              <a:ext uri="{FF2B5EF4-FFF2-40B4-BE49-F238E27FC236}">
                <a16:creationId xmlns:a16="http://schemas.microsoft.com/office/drawing/2014/main" id="{CE25E0C3-44C4-48E0-9E98-49F70F56BA54}"/>
              </a:ext>
            </a:extLst>
          </p:cNvPr>
          <p:cNvCxnSpPr>
            <a:cxnSpLocks/>
            <a:stCxn id="87" idx="3"/>
            <a:endCxn id="77" idx="1"/>
          </p:cNvCxnSpPr>
          <p:nvPr/>
        </p:nvCxnSpPr>
        <p:spPr>
          <a:xfrm>
            <a:off x="18931862" y="4032028"/>
            <a:ext cx="1264632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onector recto 167">
            <a:extLst>
              <a:ext uri="{FF2B5EF4-FFF2-40B4-BE49-F238E27FC236}">
                <a16:creationId xmlns:a16="http://schemas.microsoft.com/office/drawing/2014/main" id="{84E301BF-0649-4EDD-BE12-5AA4AA6F4E8A}"/>
              </a:ext>
            </a:extLst>
          </p:cNvPr>
          <p:cNvCxnSpPr>
            <a:cxnSpLocks/>
            <a:stCxn id="77" idx="3"/>
            <a:endCxn id="75" idx="1"/>
          </p:cNvCxnSpPr>
          <p:nvPr/>
        </p:nvCxnSpPr>
        <p:spPr>
          <a:xfrm>
            <a:off x="21996494" y="4032028"/>
            <a:ext cx="1264632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ector recto 170">
            <a:extLst>
              <a:ext uri="{FF2B5EF4-FFF2-40B4-BE49-F238E27FC236}">
                <a16:creationId xmlns:a16="http://schemas.microsoft.com/office/drawing/2014/main" id="{DBDE495F-D612-44F8-9635-6600EB563670}"/>
              </a:ext>
            </a:extLst>
          </p:cNvPr>
          <p:cNvCxnSpPr>
            <a:cxnSpLocks/>
            <a:stCxn id="75" idx="3"/>
            <a:endCxn id="88" idx="1"/>
          </p:cNvCxnSpPr>
          <p:nvPr/>
        </p:nvCxnSpPr>
        <p:spPr>
          <a:xfrm flipV="1">
            <a:off x="25061126" y="4029586"/>
            <a:ext cx="1264632" cy="2442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Conector recto 173">
            <a:extLst>
              <a:ext uri="{FF2B5EF4-FFF2-40B4-BE49-F238E27FC236}">
                <a16:creationId xmlns:a16="http://schemas.microsoft.com/office/drawing/2014/main" id="{44A66389-4E42-4B94-B15C-066A7FD63F42}"/>
              </a:ext>
            </a:extLst>
          </p:cNvPr>
          <p:cNvCxnSpPr>
            <a:cxnSpLocks/>
            <a:stCxn id="88" idx="3"/>
            <a:endCxn id="73" idx="1"/>
          </p:cNvCxnSpPr>
          <p:nvPr/>
        </p:nvCxnSpPr>
        <p:spPr>
          <a:xfrm>
            <a:off x="28125758" y="4029586"/>
            <a:ext cx="1264632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Conector recto 176">
            <a:extLst>
              <a:ext uri="{FF2B5EF4-FFF2-40B4-BE49-F238E27FC236}">
                <a16:creationId xmlns:a16="http://schemas.microsoft.com/office/drawing/2014/main" id="{2A1287E8-11F9-4EA5-AC34-B883E915EDD6}"/>
              </a:ext>
            </a:extLst>
          </p:cNvPr>
          <p:cNvCxnSpPr>
            <a:cxnSpLocks/>
            <a:stCxn id="71" idx="3"/>
            <a:endCxn id="69" idx="1"/>
          </p:cNvCxnSpPr>
          <p:nvPr/>
        </p:nvCxnSpPr>
        <p:spPr>
          <a:xfrm>
            <a:off x="3608702" y="8205016"/>
            <a:ext cx="1264632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ector recto 177">
            <a:extLst>
              <a:ext uri="{FF2B5EF4-FFF2-40B4-BE49-F238E27FC236}">
                <a16:creationId xmlns:a16="http://schemas.microsoft.com/office/drawing/2014/main" id="{BFCD9AB3-BEA6-4FE9-A5C1-4AB064DDEA52}"/>
              </a:ext>
            </a:extLst>
          </p:cNvPr>
          <p:cNvCxnSpPr>
            <a:cxnSpLocks/>
            <a:stCxn id="69" idx="3"/>
            <a:endCxn id="67" idx="1"/>
          </p:cNvCxnSpPr>
          <p:nvPr/>
        </p:nvCxnSpPr>
        <p:spPr>
          <a:xfrm>
            <a:off x="6673334" y="8205016"/>
            <a:ext cx="1264632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Conector recto 178">
            <a:extLst>
              <a:ext uri="{FF2B5EF4-FFF2-40B4-BE49-F238E27FC236}">
                <a16:creationId xmlns:a16="http://schemas.microsoft.com/office/drawing/2014/main" id="{C885611C-2633-4EA0-9AF5-5F958A898EDC}"/>
              </a:ext>
            </a:extLst>
          </p:cNvPr>
          <p:cNvCxnSpPr>
            <a:cxnSpLocks/>
            <a:stCxn id="67" idx="3"/>
            <a:endCxn id="65" idx="1"/>
          </p:cNvCxnSpPr>
          <p:nvPr/>
        </p:nvCxnSpPr>
        <p:spPr>
          <a:xfrm>
            <a:off x="9737966" y="8205016"/>
            <a:ext cx="1264632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ector recto 179">
            <a:extLst>
              <a:ext uri="{FF2B5EF4-FFF2-40B4-BE49-F238E27FC236}">
                <a16:creationId xmlns:a16="http://schemas.microsoft.com/office/drawing/2014/main" id="{551ECCE5-1FFD-4F9C-BCDC-C502D6CAD03E}"/>
              </a:ext>
            </a:extLst>
          </p:cNvPr>
          <p:cNvCxnSpPr>
            <a:cxnSpLocks/>
            <a:stCxn id="65" idx="3"/>
            <a:endCxn id="63" idx="1"/>
          </p:cNvCxnSpPr>
          <p:nvPr/>
        </p:nvCxnSpPr>
        <p:spPr>
          <a:xfrm>
            <a:off x="12802598" y="8205016"/>
            <a:ext cx="1264632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ector recto 180">
            <a:extLst>
              <a:ext uri="{FF2B5EF4-FFF2-40B4-BE49-F238E27FC236}">
                <a16:creationId xmlns:a16="http://schemas.microsoft.com/office/drawing/2014/main" id="{E1A0532C-E83E-47C7-8ADC-E788CB6B86DF}"/>
              </a:ext>
            </a:extLst>
          </p:cNvPr>
          <p:cNvCxnSpPr>
            <a:cxnSpLocks/>
            <a:stCxn id="63" idx="3"/>
            <a:endCxn id="61" idx="1"/>
          </p:cNvCxnSpPr>
          <p:nvPr/>
        </p:nvCxnSpPr>
        <p:spPr>
          <a:xfrm>
            <a:off x="15867230" y="8205016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ector recto 181">
            <a:extLst>
              <a:ext uri="{FF2B5EF4-FFF2-40B4-BE49-F238E27FC236}">
                <a16:creationId xmlns:a16="http://schemas.microsoft.com/office/drawing/2014/main" id="{47C06269-0D90-422E-B2B4-00B960D6DF31}"/>
              </a:ext>
            </a:extLst>
          </p:cNvPr>
          <p:cNvCxnSpPr>
            <a:cxnSpLocks/>
            <a:stCxn id="61" idx="3"/>
            <a:endCxn id="59" idx="1"/>
          </p:cNvCxnSpPr>
          <p:nvPr/>
        </p:nvCxnSpPr>
        <p:spPr>
          <a:xfrm>
            <a:off x="18930495" y="8205016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Conector recto 182">
            <a:extLst>
              <a:ext uri="{FF2B5EF4-FFF2-40B4-BE49-F238E27FC236}">
                <a16:creationId xmlns:a16="http://schemas.microsoft.com/office/drawing/2014/main" id="{D93D6840-B44B-4970-B953-34712F3F2A59}"/>
              </a:ext>
            </a:extLst>
          </p:cNvPr>
          <p:cNvCxnSpPr>
            <a:cxnSpLocks/>
            <a:stCxn id="59" idx="3"/>
            <a:endCxn id="57" idx="1"/>
          </p:cNvCxnSpPr>
          <p:nvPr/>
        </p:nvCxnSpPr>
        <p:spPr>
          <a:xfrm>
            <a:off x="21993760" y="8205016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Conector recto 183">
            <a:extLst>
              <a:ext uri="{FF2B5EF4-FFF2-40B4-BE49-F238E27FC236}">
                <a16:creationId xmlns:a16="http://schemas.microsoft.com/office/drawing/2014/main" id="{3424C0F9-8A13-4C79-9FC2-874C2B263CC9}"/>
              </a:ext>
            </a:extLst>
          </p:cNvPr>
          <p:cNvCxnSpPr>
            <a:cxnSpLocks/>
            <a:stCxn id="57" idx="3"/>
            <a:endCxn id="55" idx="1"/>
          </p:cNvCxnSpPr>
          <p:nvPr/>
        </p:nvCxnSpPr>
        <p:spPr>
          <a:xfrm>
            <a:off x="25057025" y="8205016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Conector recto 184">
            <a:extLst>
              <a:ext uri="{FF2B5EF4-FFF2-40B4-BE49-F238E27FC236}">
                <a16:creationId xmlns:a16="http://schemas.microsoft.com/office/drawing/2014/main" id="{4C36356A-4B94-4545-A442-F78781673D7E}"/>
              </a:ext>
            </a:extLst>
          </p:cNvPr>
          <p:cNvCxnSpPr>
            <a:cxnSpLocks/>
            <a:stCxn id="55" idx="3"/>
            <a:endCxn id="53" idx="1"/>
          </p:cNvCxnSpPr>
          <p:nvPr/>
        </p:nvCxnSpPr>
        <p:spPr>
          <a:xfrm flipV="1">
            <a:off x="28120290" y="8203053"/>
            <a:ext cx="1263265" cy="1963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Conector recto 185">
            <a:extLst>
              <a:ext uri="{FF2B5EF4-FFF2-40B4-BE49-F238E27FC236}">
                <a16:creationId xmlns:a16="http://schemas.microsoft.com/office/drawing/2014/main" id="{3AC4235E-DF37-4E25-891E-A7BD5282763A}"/>
              </a:ext>
            </a:extLst>
          </p:cNvPr>
          <p:cNvCxnSpPr>
            <a:cxnSpLocks/>
            <a:stCxn id="51" idx="3"/>
            <a:endCxn id="49" idx="1"/>
          </p:cNvCxnSpPr>
          <p:nvPr/>
        </p:nvCxnSpPr>
        <p:spPr>
          <a:xfrm>
            <a:off x="3608702" y="12413103"/>
            <a:ext cx="1264632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Conector recto 186">
            <a:extLst>
              <a:ext uri="{FF2B5EF4-FFF2-40B4-BE49-F238E27FC236}">
                <a16:creationId xmlns:a16="http://schemas.microsoft.com/office/drawing/2014/main" id="{EFFE678D-13F6-4D87-95C7-3FCBC8CDEED6}"/>
              </a:ext>
            </a:extLst>
          </p:cNvPr>
          <p:cNvCxnSpPr>
            <a:cxnSpLocks/>
            <a:stCxn id="49" idx="3"/>
            <a:endCxn id="47" idx="1"/>
          </p:cNvCxnSpPr>
          <p:nvPr/>
        </p:nvCxnSpPr>
        <p:spPr>
          <a:xfrm>
            <a:off x="6673334" y="12413103"/>
            <a:ext cx="1264197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ector recto 187">
            <a:extLst>
              <a:ext uri="{FF2B5EF4-FFF2-40B4-BE49-F238E27FC236}">
                <a16:creationId xmlns:a16="http://schemas.microsoft.com/office/drawing/2014/main" id="{BF2B0FF3-2D77-4C07-B87F-F629D754697F}"/>
              </a:ext>
            </a:extLst>
          </p:cNvPr>
          <p:cNvCxnSpPr>
            <a:cxnSpLocks/>
            <a:stCxn id="47" idx="3"/>
            <a:endCxn id="45" idx="1"/>
          </p:cNvCxnSpPr>
          <p:nvPr/>
        </p:nvCxnSpPr>
        <p:spPr>
          <a:xfrm>
            <a:off x="9737531" y="12413103"/>
            <a:ext cx="1265067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ector recto 188">
            <a:extLst>
              <a:ext uri="{FF2B5EF4-FFF2-40B4-BE49-F238E27FC236}">
                <a16:creationId xmlns:a16="http://schemas.microsoft.com/office/drawing/2014/main" id="{7514949F-D8C8-41AB-B9A6-840273F9D0B4}"/>
              </a:ext>
            </a:extLst>
          </p:cNvPr>
          <p:cNvCxnSpPr>
            <a:cxnSpLocks/>
            <a:stCxn id="45" idx="3"/>
            <a:endCxn id="43" idx="1"/>
          </p:cNvCxnSpPr>
          <p:nvPr/>
        </p:nvCxnSpPr>
        <p:spPr>
          <a:xfrm flipV="1">
            <a:off x="12802598" y="12413075"/>
            <a:ext cx="1264632" cy="28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ector recto 189">
            <a:extLst>
              <a:ext uri="{FF2B5EF4-FFF2-40B4-BE49-F238E27FC236}">
                <a16:creationId xmlns:a16="http://schemas.microsoft.com/office/drawing/2014/main" id="{6F5E6B5D-3A01-4266-8F2B-10769E0716FF}"/>
              </a:ext>
            </a:extLst>
          </p:cNvPr>
          <p:cNvCxnSpPr>
            <a:cxnSpLocks/>
            <a:stCxn id="43" idx="3"/>
            <a:endCxn id="41" idx="1"/>
          </p:cNvCxnSpPr>
          <p:nvPr/>
        </p:nvCxnSpPr>
        <p:spPr>
          <a:xfrm>
            <a:off x="15867230" y="12413075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Conector recto 190">
            <a:extLst>
              <a:ext uri="{FF2B5EF4-FFF2-40B4-BE49-F238E27FC236}">
                <a16:creationId xmlns:a16="http://schemas.microsoft.com/office/drawing/2014/main" id="{D013D724-26F8-4B25-BB99-60902A9FB574}"/>
              </a:ext>
            </a:extLst>
          </p:cNvPr>
          <p:cNvCxnSpPr>
            <a:cxnSpLocks/>
            <a:stCxn id="41" idx="3"/>
            <a:endCxn id="89" idx="1"/>
          </p:cNvCxnSpPr>
          <p:nvPr/>
        </p:nvCxnSpPr>
        <p:spPr>
          <a:xfrm>
            <a:off x="18930495" y="12413075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Conector recto 191">
            <a:extLst>
              <a:ext uri="{FF2B5EF4-FFF2-40B4-BE49-F238E27FC236}">
                <a16:creationId xmlns:a16="http://schemas.microsoft.com/office/drawing/2014/main" id="{98279026-3D98-46EE-BE7A-C2B2013560B2}"/>
              </a:ext>
            </a:extLst>
          </p:cNvPr>
          <p:cNvCxnSpPr>
            <a:cxnSpLocks/>
            <a:stCxn id="89" idx="3"/>
            <a:endCxn id="39" idx="1"/>
          </p:cNvCxnSpPr>
          <p:nvPr/>
        </p:nvCxnSpPr>
        <p:spPr>
          <a:xfrm>
            <a:off x="21993760" y="12413075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Conector recto 192">
            <a:extLst>
              <a:ext uri="{FF2B5EF4-FFF2-40B4-BE49-F238E27FC236}">
                <a16:creationId xmlns:a16="http://schemas.microsoft.com/office/drawing/2014/main" id="{60778628-812F-419A-9A69-77FCA287E8CD}"/>
              </a:ext>
            </a:extLst>
          </p:cNvPr>
          <p:cNvCxnSpPr>
            <a:cxnSpLocks/>
            <a:stCxn id="39" idx="3"/>
            <a:endCxn id="37" idx="1"/>
          </p:cNvCxnSpPr>
          <p:nvPr/>
        </p:nvCxnSpPr>
        <p:spPr>
          <a:xfrm>
            <a:off x="25057025" y="12413075"/>
            <a:ext cx="1267720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Conector recto 193">
            <a:extLst>
              <a:ext uri="{FF2B5EF4-FFF2-40B4-BE49-F238E27FC236}">
                <a16:creationId xmlns:a16="http://schemas.microsoft.com/office/drawing/2014/main" id="{D7464151-FF1A-47CA-9B2C-C9C3A9504DBE}"/>
              </a:ext>
            </a:extLst>
          </p:cNvPr>
          <p:cNvCxnSpPr>
            <a:cxnSpLocks/>
            <a:stCxn id="37" idx="3"/>
            <a:endCxn id="35" idx="1"/>
          </p:cNvCxnSpPr>
          <p:nvPr/>
        </p:nvCxnSpPr>
        <p:spPr>
          <a:xfrm>
            <a:off x="28124745" y="12413075"/>
            <a:ext cx="1258810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Conector recto 194">
            <a:extLst>
              <a:ext uri="{FF2B5EF4-FFF2-40B4-BE49-F238E27FC236}">
                <a16:creationId xmlns:a16="http://schemas.microsoft.com/office/drawing/2014/main" id="{7D84779C-BE28-4CF0-B191-5BEDCFA0058D}"/>
              </a:ext>
            </a:extLst>
          </p:cNvPr>
          <p:cNvCxnSpPr>
            <a:cxnSpLocks/>
            <a:stCxn id="33" idx="3"/>
            <a:endCxn id="31" idx="1"/>
          </p:cNvCxnSpPr>
          <p:nvPr/>
        </p:nvCxnSpPr>
        <p:spPr>
          <a:xfrm>
            <a:off x="3608702" y="16621190"/>
            <a:ext cx="1264632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Conector recto 195">
            <a:extLst>
              <a:ext uri="{FF2B5EF4-FFF2-40B4-BE49-F238E27FC236}">
                <a16:creationId xmlns:a16="http://schemas.microsoft.com/office/drawing/2014/main" id="{7B2A3B5B-2BD3-4FD7-9DC3-19B573A9EF19}"/>
              </a:ext>
            </a:extLst>
          </p:cNvPr>
          <p:cNvCxnSpPr>
            <a:cxnSpLocks/>
            <a:stCxn id="31" idx="3"/>
            <a:endCxn id="29" idx="1"/>
          </p:cNvCxnSpPr>
          <p:nvPr/>
        </p:nvCxnSpPr>
        <p:spPr>
          <a:xfrm>
            <a:off x="6673334" y="16621190"/>
            <a:ext cx="1264197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Conector recto 196">
            <a:extLst>
              <a:ext uri="{FF2B5EF4-FFF2-40B4-BE49-F238E27FC236}">
                <a16:creationId xmlns:a16="http://schemas.microsoft.com/office/drawing/2014/main" id="{2E438063-0DE9-40E2-9F8F-0AAB89B30EA2}"/>
              </a:ext>
            </a:extLst>
          </p:cNvPr>
          <p:cNvCxnSpPr>
            <a:cxnSpLocks/>
            <a:stCxn id="29" idx="3"/>
            <a:endCxn id="27" idx="1"/>
          </p:cNvCxnSpPr>
          <p:nvPr/>
        </p:nvCxnSpPr>
        <p:spPr>
          <a:xfrm>
            <a:off x="9737531" y="16621190"/>
            <a:ext cx="1264197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Conector recto 197">
            <a:extLst>
              <a:ext uri="{FF2B5EF4-FFF2-40B4-BE49-F238E27FC236}">
                <a16:creationId xmlns:a16="http://schemas.microsoft.com/office/drawing/2014/main" id="{8EE87983-1B1B-4FED-B452-4CE413452044}"/>
              </a:ext>
            </a:extLst>
          </p:cNvPr>
          <p:cNvCxnSpPr>
            <a:cxnSpLocks/>
            <a:stCxn id="27" idx="3"/>
            <a:endCxn id="25" idx="1"/>
          </p:cNvCxnSpPr>
          <p:nvPr/>
        </p:nvCxnSpPr>
        <p:spPr>
          <a:xfrm>
            <a:off x="12801728" y="16621190"/>
            <a:ext cx="1265502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Conector recto 198">
            <a:extLst>
              <a:ext uri="{FF2B5EF4-FFF2-40B4-BE49-F238E27FC236}">
                <a16:creationId xmlns:a16="http://schemas.microsoft.com/office/drawing/2014/main" id="{036955DF-06A5-486F-9EA7-5C78E814CEAD}"/>
              </a:ext>
            </a:extLst>
          </p:cNvPr>
          <p:cNvCxnSpPr>
            <a:cxnSpLocks/>
            <a:stCxn id="25" idx="3"/>
            <a:endCxn id="23" idx="1"/>
          </p:cNvCxnSpPr>
          <p:nvPr/>
        </p:nvCxnSpPr>
        <p:spPr>
          <a:xfrm>
            <a:off x="15867230" y="16621190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onector recto 199">
            <a:extLst>
              <a:ext uri="{FF2B5EF4-FFF2-40B4-BE49-F238E27FC236}">
                <a16:creationId xmlns:a16="http://schemas.microsoft.com/office/drawing/2014/main" id="{9A4BDCD4-BCCE-45CB-8879-1504084FA2A0}"/>
              </a:ext>
            </a:extLst>
          </p:cNvPr>
          <p:cNvCxnSpPr>
            <a:cxnSpLocks/>
            <a:stCxn id="23" idx="3"/>
            <a:endCxn id="21" idx="1"/>
          </p:cNvCxnSpPr>
          <p:nvPr/>
        </p:nvCxnSpPr>
        <p:spPr>
          <a:xfrm>
            <a:off x="18930495" y="16621190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onector recto 200">
            <a:extLst>
              <a:ext uri="{FF2B5EF4-FFF2-40B4-BE49-F238E27FC236}">
                <a16:creationId xmlns:a16="http://schemas.microsoft.com/office/drawing/2014/main" id="{BF81CE4D-3528-4AE3-9F77-859D082D2464}"/>
              </a:ext>
            </a:extLst>
          </p:cNvPr>
          <p:cNvCxnSpPr>
            <a:cxnSpLocks/>
            <a:stCxn id="21" idx="3"/>
            <a:endCxn id="90" idx="1"/>
          </p:cNvCxnSpPr>
          <p:nvPr/>
        </p:nvCxnSpPr>
        <p:spPr>
          <a:xfrm>
            <a:off x="21993760" y="16621190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onector recto 201">
            <a:extLst>
              <a:ext uri="{FF2B5EF4-FFF2-40B4-BE49-F238E27FC236}">
                <a16:creationId xmlns:a16="http://schemas.microsoft.com/office/drawing/2014/main" id="{E9E0B2FC-6E34-4DF2-9AA3-1AC891573E8D}"/>
              </a:ext>
            </a:extLst>
          </p:cNvPr>
          <p:cNvCxnSpPr>
            <a:cxnSpLocks/>
            <a:stCxn id="90" idx="3"/>
            <a:endCxn id="19" idx="1"/>
          </p:cNvCxnSpPr>
          <p:nvPr/>
        </p:nvCxnSpPr>
        <p:spPr>
          <a:xfrm>
            <a:off x="25057025" y="16621190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ector recto 202">
            <a:extLst>
              <a:ext uri="{FF2B5EF4-FFF2-40B4-BE49-F238E27FC236}">
                <a16:creationId xmlns:a16="http://schemas.microsoft.com/office/drawing/2014/main" id="{202E1C2E-258F-4DFF-9638-8D133FC93B49}"/>
              </a:ext>
            </a:extLst>
          </p:cNvPr>
          <p:cNvCxnSpPr>
            <a:cxnSpLocks/>
            <a:stCxn id="19" idx="3"/>
            <a:endCxn id="17" idx="1"/>
          </p:cNvCxnSpPr>
          <p:nvPr/>
        </p:nvCxnSpPr>
        <p:spPr>
          <a:xfrm>
            <a:off x="28120290" y="16621190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ector recto 204">
            <a:extLst>
              <a:ext uri="{FF2B5EF4-FFF2-40B4-BE49-F238E27FC236}">
                <a16:creationId xmlns:a16="http://schemas.microsoft.com/office/drawing/2014/main" id="{860A1054-8431-4AF8-ABFE-08F51EB69C5B}"/>
              </a:ext>
            </a:extLst>
          </p:cNvPr>
          <p:cNvCxnSpPr>
            <a:cxnSpLocks/>
            <a:stCxn id="15" idx="3"/>
            <a:endCxn id="13" idx="1"/>
          </p:cNvCxnSpPr>
          <p:nvPr/>
        </p:nvCxnSpPr>
        <p:spPr>
          <a:xfrm>
            <a:off x="6673334" y="20829277"/>
            <a:ext cx="1264197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Conector recto 205">
            <a:extLst>
              <a:ext uri="{FF2B5EF4-FFF2-40B4-BE49-F238E27FC236}">
                <a16:creationId xmlns:a16="http://schemas.microsoft.com/office/drawing/2014/main" id="{AA366743-31AC-4068-919F-FBB69920FC05}"/>
              </a:ext>
            </a:extLst>
          </p:cNvPr>
          <p:cNvCxnSpPr>
            <a:cxnSpLocks/>
            <a:stCxn id="13" idx="3"/>
            <a:endCxn id="91" idx="1"/>
          </p:cNvCxnSpPr>
          <p:nvPr/>
        </p:nvCxnSpPr>
        <p:spPr>
          <a:xfrm>
            <a:off x="9737531" y="20829277"/>
            <a:ext cx="1264197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Conector recto 206">
            <a:extLst>
              <a:ext uri="{FF2B5EF4-FFF2-40B4-BE49-F238E27FC236}">
                <a16:creationId xmlns:a16="http://schemas.microsoft.com/office/drawing/2014/main" id="{0D7C3029-A484-4EEC-A687-462630A4C573}"/>
              </a:ext>
            </a:extLst>
          </p:cNvPr>
          <p:cNvCxnSpPr>
            <a:cxnSpLocks/>
            <a:stCxn id="91" idx="3"/>
            <a:endCxn id="11" idx="1"/>
          </p:cNvCxnSpPr>
          <p:nvPr/>
        </p:nvCxnSpPr>
        <p:spPr>
          <a:xfrm>
            <a:off x="12801728" y="20829277"/>
            <a:ext cx="1265502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Conector recto 207">
            <a:extLst>
              <a:ext uri="{FF2B5EF4-FFF2-40B4-BE49-F238E27FC236}">
                <a16:creationId xmlns:a16="http://schemas.microsoft.com/office/drawing/2014/main" id="{851B0501-4E45-4F3E-8009-66D6D4D8FC3C}"/>
              </a:ext>
            </a:extLst>
          </p:cNvPr>
          <p:cNvCxnSpPr>
            <a:cxnSpLocks/>
            <a:stCxn id="11" idx="3"/>
            <a:endCxn id="9" idx="1"/>
          </p:cNvCxnSpPr>
          <p:nvPr/>
        </p:nvCxnSpPr>
        <p:spPr>
          <a:xfrm>
            <a:off x="15867230" y="20829277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ector recto 208">
            <a:extLst>
              <a:ext uri="{FF2B5EF4-FFF2-40B4-BE49-F238E27FC236}">
                <a16:creationId xmlns:a16="http://schemas.microsoft.com/office/drawing/2014/main" id="{3B0B7500-C413-4BCB-850F-2C9733DDE334}"/>
              </a:ext>
            </a:extLst>
          </p:cNvPr>
          <p:cNvCxnSpPr>
            <a:cxnSpLocks/>
            <a:stCxn id="9" idx="3"/>
            <a:endCxn id="7" idx="1"/>
          </p:cNvCxnSpPr>
          <p:nvPr/>
        </p:nvCxnSpPr>
        <p:spPr>
          <a:xfrm>
            <a:off x="18930495" y="20829277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Conector recto 209">
            <a:extLst>
              <a:ext uri="{FF2B5EF4-FFF2-40B4-BE49-F238E27FC236}">
                <a16:creationId xmlns:a16="http://schemas.microsoft.com/office/drawing/2014/main" id="{D18A3F6E-3432-494D-8E62-6EA211B389DB}"/>
              </a:ext>
            </a:extLst>
          </p:cNvPr>
          <p:cNvCxnSpPr>
            <a:cxnSpLocks/>
            <a:stCxn id="7" idx="3"/>
            <a:endCxn id="5" idx="1"/>
          </p:cNvCxnSpPr>
          <p:nvPr/>
        </p:nvCxnSpPr>
        <p:spPr>
          <a:xfrm>
            <a:off x="21993760" y="20829277"/>
            <a:ext cx="1263265" cy="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Conector recto 210">
            <a:extLst>
              <a:ext uri="{FF2B5EF4-FFF2-40B4-BE49-F238E27FC236}">
                <a16:creationId xmlns:a16="http://schemas.microsoft.com/office/drawing/2014/main" id="{C42418E6-5BF0-403C-87AA-0038A06E88B3}"/>
              </a:ext>
            </a:extLst>
          </p:cNvPr>
          <p:cNvCxnSpPr>
            <a:cxnSpLocks/>
            <a:stCxn id="5" idx="3"/>
            <a:endCxn id="92" idx="1"/>
          </p:cNvCxnSpPr>
          <p:nvPr/>
        </p:nvCxnSpPr>
        <p:spPr>
          <a:xfrm flipV="1">
            <a:off x="25057025" y="20829221"/>
            <a:ext cx="1263265" cy="56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Conector recto 291">
            <a:extLst>
              <a:ext uri="{FF2B5EF4-FFF2-40B4-BE49-F238E27FC236}">
                <a16:creationId xmlns:a16="http://schemas.microsoft.com/office/drawing/2014/main" id="{3E709B39-5036-4A0E-86EC-787EA4487C7D}"/>
              </a:ext>
            </a:extLst>
          </p:cNvPr>
          <p:cNvCxnSpPr>
            <a:cxnSpLocks/>
            <a:stCxn id="93" idx="2"/>
            <a:endCxn id="71" idx="0"/>
          </p:cNvCxnSpPr>
          <p:nvPr/>
        </p:nvCxnSpPr>
        <p:spPr>
          <a:xfrm>
            <a:off x="2708702" y="5672571"/>
            <a:ext cx="0" cy="1632445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Conector recto 294">
            <a:extLst>
              <a:ext uri="{FF2B5EF4-FFF2-40B4-BE49-F238E27FC236}">
                <a16:creationId xmlns:a16="http://schemas.microsoft.com/office/drawing/2014/main" id="{56BAAD36-0907-4C63-A1FD-D670BBEE1031}"/>
              </a:ext>
            </a:extLst>
          </p:cNvPr>
          <p:cNvCxnSpPr>
            <a:cxnSpLocks/>
            <a:stCxn id="94" idx="2"/>
            <a:endCxn id="69" idx="0"/>
          </p:cNvCxnSpPr>
          <p:nvPr/>
        </p:nvCxnSpPr>
        <p:spPr>
          <a:xfrm>
            <a:off x="5773334" y="5918792"/>
            <a:ext cx="0" cy="1386224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Conector recto 297">
            <a:extLst>
              <a:ext uri="{FF2B5EF4-FFF2-40B4-BE49-F238E27FC236}">
                <a16:creationId xmlns:a16="http://schemas.microsoft.com/office/drawing/2014/main" id="{0695F21F-09F6-4112-A733-03E0A95B95D6}"/>
              </a:ext>
            </a:extLst>
          </p:cNvPr>
          <p:cNvCxnSpPr>
            <a:cxnSpLocks/>
            <a:stCxn id="95" idx="2"/>
            <a:endCxn id="67" idx="0"/>
          </p:cNvCxnSpPr>
          <p:nvPr/>
        </p:nvCxnSpPr>
        <p:spPr>
          <a:xfrm>
            <a:off x="8837531" y="5672570"/>
            <a:ext cx="435" cy="1632446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Conector recto 300">
            <a:extLst>
              <a:ext uri="{FF2B5EF4-FFF2-40B4-BE49-F238E27FC236}">
                <a16:creationId xmlns:a16="http://schemas.microsoft.com/office/drawing/2014/main" id="{0BD2B6D6-4B19-4302-9EB9-A8BE4FBA5B5A}"/>
              </a:ext>
            </a:extLst>
          </p:cNvPr>
          <p:cNvCxnSpPr>
            <a:cxnSpLocks/>
            <a:stCxn id="96" idx="2"/>
            <a:endCxn id="65" idx="0"/>
          </p:cNvCxnSpPr>
          <p:nvPr/>
        </p:nvCxnSpPr>
        <p:spPr>
          <a:xfrm>
            <a:off x="11901728" y="5639913"/>
            <a:ext cx="870" cy="1665103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Conector recto 304">
            <a:extLst>
              <a:ext uri="{FF2B5EF4-FFF2-40B4-BE49-F238E27FC236}">
                <a16:creationId xmlns:a16="http://schemas.microsoft.com/office/drawing/2014/main" id="{E29EBB2D-5908-4CBA-B967-A910D9BABCBA}"/>
              </a:ext>
            </a:extLst>
          </p:cNvPr>
          <p:cNvCxnSpPr>
            <a:cxnSpLocks/>
            <a:stCxn id="97" idx="2"/>
            <a:endCxn id="63" idx="0"/>
          </p:cNvCxnSpPr>
          <p:nvPr/>
        </p:nvCxnSpPr>
        <p:spPr>
          <a:xfrm>
            <a:off x="14965925" y="5672570"/>
            <a:ext cx="1305" cy="1632446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Conector recto 308">
            <a:extLst>
              <a:ext uri="{FF2B5EF4-FFF2-40B4-BE49-F238E27FC236}">
                <a16:creationId xmlns:a16="http://schemas.microsoft.com/office/drawing/2014/main" id="{4F2F7AB6-092A-4515-9429-92108C1A63F2}"/>
              </a:ext>
            </a:extLst>
          </p:cNvPr>
          <p:cNvCxnSpPr>
            <a:cxnSpLocks/>
            <a:stCxn id="98" idx="2"/>
            <a:endCxn id="61" idx="0"/>
          </p:cNvCxnSpPr>
          <p:nvPr/>
        </p:nvCxnSpPr>
        <p:spPr>
          <a:xfrm flipH="1">
            <a:off x="18030495" y="5639913"/>
            <a:ext cx="15645" cy="1665103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Conector recto 311">
            <a:extLst>
              <a:ext uri="{FF2B5EF4-FFF2-40B4-BE49-F238E27FC236}">
                <a16:creationId xmlns:a16="http://schemas.microsoft.com/office/drawing/2014/main" id="{69DFA6D8-DA91-4525-B560-140CC3660194}"/>
              </a:ext>
            </a:extLst>
          </p:cNvPr>
          <p:cNvCxnSpPr>
            <a:cxnSpLocks/>
            <a:stCxn id="99" idx="2"/>
            <a:endCxn id="59" idx="0"/>
          </p:cNvCxnSpPr>
          <p:nvPr/>
        </p:nvCxnSpPr>
        <p:spPr>
          <a:xfrm>
            <a:off x="21093760" y="5951781"/>
            <a:ext cx="0" cy="1353235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Conector recto 314">
            <a:extLst>
              <a:ext uri="{FF2B5EF4-FFF2-40B4-BE49-F238E27FC236}">
                <a16:creationId xmlns:a16="http://schemas.microsoft.com/office/drawing/2014/main" id="{92A00B0F-E197-415E-9D1F-F8A71BE652D6}"/>
              </a:ext>
            </a:extLst>
          </p:cNvPr>
          <p:cNvCxnSpPr>
            <a:cxnSpLocks/>
            <a:stCxn id="100" idx="2"/>
            <a:endCxn id="57" idx="0"/>
          </p:cNvCxnSpPr>
          <p:nvPr/>
        </p:nvCxnSpPr>
        <p:spPr>
          <a:xfrm>
            <a:off x="24157025" y="5639913"/>
            <a:ext cx="0" cy="1665103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Conector recto 317">
            <a:extLst>
              <a:ext uri="{FF2B5EF4-FFF2-40B4-BE49-F238E27FC236}">
                <a16:creationId xmlns:a16="http://schemas.microsoft.com/office/drawing/2014/main" id="{0B06800F-EFE0-490F-BDEE-7E0C0555AA4E}"/>
              </a:ext>
            </a:extLst>
          </p:cNvPr>
          <p:cNvCxnSpPr>
            <a:cxnSpLocks/>
            <a:stCxn id="101" idx="2"/>
            <a:endCxn id="55" idx="0"/>
          </p:cNvCxnSpPr>
          <p:nvPr/>
        </p:nvCxnSpPr>
        <p:spPr>
          <a:xfrm flipH="1">
            <a:off x="27220290" y="5672570"/>
            <a:ext cx="18440" cy="1632446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Conector recto 320">
            <a:extLst>
              <a:ext uri="{FF2B5EF4-FFF2-40B4-BE49-F238E27FC236}">
                <a16:creationId xmlns:a16="http://schemas.microsoft.com/office/drawing/2014/main" id="{1F782F72-91C9-41B4-B276-B98664DACD0F}"/>
              </a:ext>
            </a:extLst>
          </p:cNvPr>
          <p:cNvCxnSpPr>
            <a:cxnSpLocks/>
            <a:stCxn id="102" idx="2"/>
            <a:endCxn id="53" idx="0"/>
          </p:cNvCxnSpPr>
          <p:nvPr/>
        </p:nvCxnSpPr>
        <p:spPr>
          <a:xfrm>
            <a:off x="30282104" y="5918791"/>
            <a:ext cx="1451" cy="1384262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Conector recto 327">
            <a:extLst>
              <a:ext uri="{FF2B5EF4-FFF2-40B4-BE49-F238E27FC236}">
                <a16:creationId xmlns:a16="http://schemas.microsoft.com/office/drawing/2014/main" id="{452EB473-AEA7-4B18-B935-A0A5333F602A}"/>
              </a:ext>
            </a:extLst>
          </p:cNvPr>
          <p:cNvCxnSpPr>
            <a:cxnSpLocks/>
            <a:stCxn id="103" idx="2"/>
            <a:endCxn id="51" idx="0"/>
          </p:cNvCxnSpPr>
          <p:nvPr/>
        </p:nvCxnSpPr>
        <p:spPr>
          <a:xfrm>
            <a:off x="2708701" y="10089818"/>
            <a:ext cx="1" cy="1423285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Conector recto 328">
            <a:extLst>
              <a:ext uri="{FF2B5EF4-FFF2-40B4-BE49-F238E27FC236}">
                <a16:creationId xmlns:a16="http://schemas.microsoft.com/office/drawing/2014/main" id="{939FB6E3-0A22-4C84-B2A2-C8A3D7EB532E}"/>
              </a:ext>
            </a:extLst>
          </p:cNvPr>
          <p:cNvCxnSpPr>
            <a:cxnSpLocks/>
            <a:stCxn id="104" idx="2"/>
            <a:endCxn id="49" idx="0"/>
          </p:cNvCxnSpPr>
          <p:nvPr/>
        </p:nvCxnSpPr>
        <p:spPr>
          <a:xfrm>
            <a:off x="5773333" y="10336039"/>
            <a:ext cx="1" cy="1177064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Conector recto 329">
            <a:extLst>
              <a:ext uri="{FF2B5EF4-FFF2-40B4-BE49-F238E27FC236}">
                <a16:creationId xmlns:a16="http://schemas.microsoft.com/office/drawing/2014/main" id="{AB9A7AE3-2C85-4AAE-BFB1-7A25CA883FA9}"/>
              </a:ext>
            </a:extLst>
          </p:cNvPr>
          <p:cNvCxnSpPr>
            <a:cxnSpLocks/>
            <a:stCxn id="105" idx="2"/>
            <a:endCxn id="47" idx="0"/>
          </p:cNvCxnSpPr>
          <p:nvPr/>
        </p:nvCxnSpPr>
        <p:spPr>
          <a:xfrm>
            <a:off x="8837531" y="10089817"/>
            <a:ext cx="0" cy="1423286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Conector recto 330">
            <a:extLst>
              <a:ext uri="{FF2B5EF4-FFF2-40B4-BE49-F238E27FC236}">
                <a16:creationId xmlns:a16="http://schemas.microsoft.com/office/drawing/2014/main" id="{D098C2DD-6B5E-4DA5-95DF-DEDA9CB19F8C}"/>
              </a:ext>
            </a:extLst>
          </p:cNvPr>
          <p:cNvCxnSpPr>
            <a:cxnSpLocks/>
            <a:stCxn id="106" idx="2"/>
            <a:endCxn id="45" idx="0"/>
          </p:cNvCxnSpPr>
          <p:nvPr/>
        </p:nvCxnSpPr>
        <p:spPr>
          <a:xfrm>
            <a:off x="11901728" y="10089816"/>
            <a:ext cx="870" cy="1423287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Conector recto 331">
            <a:extLst>
              <a:ext uri="{FF2B5EF4-FFF2-40B4-BE49-F238E27FC236}">
                <a16:creationId xmlns:a16="http://schemas.microsoft.com/office/drawing/2014/main" id="{6720AF0C-8CEC-45EC-9D7D-49CB25C88205}"/>
              </a:ext>
            </a:extLst>
          </p:cNvPr>
          <p:cNvCxnSpPr>
            <a:cxnSpLocks/>
            <a:stCxn id="107" idx="2"/>
            <a:endCxn id="43" idx="0"/>
          </p:cNvCxnSpPr>
          <p:nvPr/>
        </p:nvCxnSpPr>
        <p:spPr>
          <a:xfrm>
            <a:off x="14965925" y="10089815"/>
            <a:ext cx="1305" cy="142326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Conector recto 332">
            <a:extLst>
              <a:ext uri="{FF2B5EF4-FFF2-40B4-BE49-F238E27FC236}">
                <a16:creationId xmlns:a16="http://schemas.microsoft.com/office/drawing/2014/main" id="{D7980597-1379-417E-BDD6-EB7B88B9AFF5}"/>
              </a:ext>
            </a:extLst>
          </p:cNvPr>
          <p:cNvCxnSpPr>
            <a:cxnSpLocks/>
            <a:stCxn id="108" idx="2"/>
            <a:endCxn id="41" idx="0"/>
          </p:cNvCxnSpPr>
          <p:nvPr/>
        </p:nvCxnSpPr>
        <p:spPr>
          <a:xfrm>
            <a:off x="18030122" y="10089815"/>
            <a:ext cx="373" cy="142326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Conector recto 333">
            <a:extLst>
              <a:ext uri="{FF2B5EF4-FFF2-40B4-BE49-F238E27FC236}">
                <a16:creationId xmlns:a16="http://schemas.microsoft.com/office/drawing/2014/main" id="{BE80ACE1-BCB0-4BEE-AA0D-7E2DE53EF1AD}"/>
              </a:ext>
            </a:extLst>
          </p:cNvPr>
          <p:cNvCxnSpPr>
            <a:cxnSpLocks/>
            <a:stCxn id="109" idx="2"/>
            <a:endCxn id="89" idx="0"/>
          </p:cNvCxnSpPr>
          <p:nvPr/>
        </p:nvCxnSpPr>
        <p:spPr>
          <a:xfrm>
            <a:off x="21093760" y="10089815"/>
            <a:ext cx="0" cy="142326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Conector recto 334">
            <a:extLst>
              <a:ext uri="{FF2B5EF4-FFF2-40B4-BE49-F238E27FC236}">
                <a16:creationId xmlns:a16="http://schemas.microsoft.com/office/drawing/2014/main" id="{A1666141-59A5-4A68-B0CD-06430EC1BB89}"/>
              </a:ext>
            </a:extLst>
          </p:cNvPr>
          <p:cNvCxnSpPr>
            <a:cxnSpLocks/>
            <a:stCxn id="110" idx="2"/>
            <a:endCxn id="39" idx="0"/>
          </p:cNvCxnSpPr>
          <p:nvPr/>
        </p:nvCxnSpPr>
        <p:spPr>
          <a:xfrm>
            <a:off x="24157024" y="9843594"/>
            <a:ext cx="1" cy="1669481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Conector recto 335">
            <a:extLst>
              <a:ext uri="{FF2B5EF4-FFF2-40B4-BE49-F238E27FC236}">
                <a16:creationId xmlns:a16="http://schemas.microsoft.com/office/drawing/2014/main" id="{638DB659-7CF2-4D16-AD48-0B20F2316EC3}"/>
              </a:ext>
            </a:extLst>
          </p:cNvPr>
          <p:cNvCxnSpPr>
            <a:cxnSpLocks/>
            <a:stCxn id="111" idx="2"/>
            <a:endCxn id="37" idx="0"/>
          </p:cNvCxnSpPr>
          <p:nvPr/>
        </p:nvCxnSpPr>
        <p:spPr>
          <a:xfrm>
            <a:off x="27220288" y="10089815"/>
            <a:ext cx="4457" cy="142326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Conector recto 336">
            <a:extLst>
              <a:ext uri="{FF2B5EF4-FFF2-40B4-BE49-F238E27FC236}">
                <a16:creationId xmlns:a16="http://schemas.microsoft.com/office/drawing/2014/main" id="{D4E7C856-7E52-447C-8AF7-534E1719E7A3}"/>
              </a:ext>
            </a:extLst>
          </p:cNvPr>
          <p:cNvCxnSpPr>
            <a:cxnSpLocks/>
            <a:stCxn id="112" idx="2"/>
            <a:endCxn id="35" idx="0"/>
          </p:cNvCxnSpPr>
          <p:nvPr/>
        </p:nvCxnSpPr>
        <p:spPr>
          <a:xfrm flipH="1">
            <a:off x="30283555" y="9843593"/>
            <a:ext cx="6835" cy="1669482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Conector recto 337">
            <a:extLst>
              <a:ext uri="{FF2B5EF4-FFF2-40B4-BE49-F238E27FC236}">
                <a16:creationId xmlns:a16="http://schemas.microsoft.com/office/drawing/2014/main" id="{A2AA6977-FE74-4398-A761-7182874449F4}"/>
              </a:ext>
            </a:extLst>
          </p:cNvPr>
          <p:cNvCxnSpPr>
            <a:cxnSpLocks/>
            <a:stCxn id="113" idx="2"/>
            <a:endCxn id="33" idx="0"/>
          </p:cNvCxnSpPr>
          <p:nvPr/>
        </p:nvCxnSpPr>
        <p:spPr>
          <a:xfrm>
            <a:off x="2708268" y="14546090"/>
            <a:ext cx="434" cy="1175100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Conector recto 338">
            <a:extLst>
              <a:ext uri="{FF2B5EF4-FFF2-40B4-BE49-F238E27FC236}">
                <a16:creationId xmlns:a16="http://schemas.microsoft.com/office/drawing/2014/main" id="{6CBCB3A6-C0E1-48C0-8028-24EC6A94C5AF}"/>
              </a:ext>
            </a:extLst>
          </p:cNvPr>
          <p:cNvCxnSpPr>
            <a:cxnSpLocks/>
            <a:stCxn id="114" idx="2"/>
            <a:endCxn id="31" idx="0"/>
          </p:cNvCxnSpPr>
          <p:nvPr/>
        </p:nvCxnSpPr>
        <p:spPr>
          <a:xfrm>
            <a:off x="5773332" y="14299868"/>
            <a:ext cx="2" cy="1421322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Conector recto 339">
            <a:extLst>
              <a:ext uri="{FF2B5EF4-FFF2-40B4-BE49-F238E27FC236}">
                <a16:creationId xmlns:a16="http://schemas.microsoft.com/office/drawing/2014/main" id="{E9A1CA5E-4413-4FE6-B12B-D07A6DF590D0}"/>
              </a:ext>
            </a:extLst>
          </p:cNvPr>
          <p:cNvCxnSpPr>
            <a:cxnSpLocks/>
            <a:stCxn id="115" idx="2"/>
            <a:endCxn id="29" idx="0"/>
          </p:cNvCxnSpPr>
          <p:nvPr/>
        </p:nvCxnSpPr>
        <p:spPr>
          <a:xfrm>
            <a:off x="8835916" y="14053647"/>
            <a:ext cx="1615" cy="1667543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Conector recto 340">
            <a:extLst>
              <a:ext uri="{FF2B5EF4-FFF2-40B4-BE49-F238E27FC236}">
                <a16:creationId xmlns:a16="http://schemas.microsoft.com/office/drawing/2014/main" id="{C0E09325-86F3-4550-AE9F-49225365A62B}"/>
              </a:ext>
            </a:extLst>
          </p:cNvPr>
          <p:cNvCxnSpPr>
            <a:cxnSpLocks/>
            <a:stCxn id="116" idx="2"/>
            <a:endCxn id="27" idx="0"/>
          </p:cNvCxnSpPr>
          <p:nvPr/>
        </p:nvCxnSpPr>
        <p:spPr>
          <a:xfrm>
            <a:off x="11901728" y="14299868"/>
            <a:ext cx="0" cy="1421322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Conector recto 341">
            <a:extLst>
              <a:ext uri="{FF2B5EF4-FFF2-40B4-BE49-F238E27FC236}">
                <a16:creationId xmlns:a16="http://schemas.microsoft.com/office/drawing/2014/main" id="{8311AE76-847C-4A7E-A227-DD9B6FEA8A04}"/>
              </a:ext>
            </a:extLst>
          </p:cNvPr>
          <p:cNvCxnSpPr>
            <a:cxnSpLocks/>
            <a:stCxn id="117" idx="2"/>
            <a:endCxn id="25" idx="0"/>
          </p:cNvCxnSpPr>
          <p:nvPr/>
        </p:nvCxnSpPr>
        <p:spPr>
          <a:xfrm>
            <a:off x="14965925" y="14299867"/>
            <a:ext cx="1305" cy="1421323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Conector recto 342">
            <a:extLst>
              <a:ext uri="{FF2B5EF4-FFF2-40B4-BE49-F238E27FC236}">
                <a16:creationId xmlns:a16="http://schemas.microsoft.com/office/drawing/2014/main" id="{E2CA2C7C-29A6-494C-906A-4293CE584DE5}"/>
              </a:ext>
            </a:extLst>
          </p:cNvPr>
          <p:cNvCxnSpPr>
            <a:cxnSpLocks/>
            <a:stCxn id="118" idx="2"/>
            <a:endCxn id="23" idx="0"/>
          </p:cNvCxnSpPr>
          <p:nvPr/>
        </p:nvCxnSpPr>
        <p:spPr>
          <a:xfrm>
            <a:off x="18028509" y="14053646"/>
            <a:ext cx="1986" cy="1667544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Conector recto 343">
            <a:extLst>
              <a:ext uri="{FF2B5EF4-FFF2-40B4-BE49-F238E27FC236}">
                <a16:creationId xmlns:a16="http://schemas.microsoft.com/office/drawing/2014/main" id="{4D3C73F4-F602-4008-B338-5F4A173CD8C8}"/>
              </a:ext>
            </a:extLst>
          </p:cNvPr>
          <p:cNvCxnSpPr>
            <a:cxnSpLocks/>
            <a:stCxn id="119" idx="2"/>
            <a:endCxn id="21" idx="0"/>
          </p:cNvCxnSpPr>
          <p:nvPr/>
        </p:nvCxnSpPr>
        <p:spPr>
          <a:xfrm>
            <a:off x="21091093" y="14053646"/>
            <a:ext cx="2667" cy="1667544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Conector recto 344">
            <a:extLst>
              <a:ext uri="{FF2B5EF4-FFF2-40B4-BE49-F238E27FC236}">
                <a16:creationId xmlns:a16="http://schemas.microsoft.com/office/drawing/2014/main" id="{4CCA1CF4-81E1-47AA-8BDA-31E9F35E3823}"/>
              </a:ext>
            </a:extLst>
          </p:cNvPr>
          <p:cNvCxnSpPr>
            <a:cxnSpLocks/>
            <a:stCxn id="120" idx="2"/>
            <a:endCxn id="90" idx="0"/>
          </p:cNvCxnSpPr>
          <p:nvPr/>
        </p:nvCxnSpPr>
        <p:spPr>
          <a:xfrm>
            <a:off x="24153677" y="14053646"/>
            <a:ext cx="3348" cy="1667544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Conector recto 345">
            <a:extLst>
              <a:ext uri="{FF2B5EF4-FFF2-40B4-BE49-F238E27FC236}">
                <a16:creationId xmlns:a16="http://schemas.microsoft.com/office/drawing/2014/main" id="{A6AF8EEC-CCF7-4112-9EE0-B91DF3955B47}"/>
              </a:ext>
            </a:extLst>
          </p:cNvPr>
          <p:cNvCxnSpPr>
            <a:cxnSpLocks/>
            <a:stCxn id="121" idx="2"/>
            <a:endCxn id="19" idx="0"/>
          </p:cNvCxnSpPr>
          <p:nvPr/>
        </p:nvCxnSpPr>
        <p:spPr>
          <a:xfrm flipH="1">
            <a:off x="27220290" y="14053646"/>
            <a:ext cx="3292" cy="1667544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Conector recto 346">
            <a:extLst>
              <a:ext uri="{FF2B5EF4-FFF2-40B4-BE49-F238E27FC236}">
                <a16:creationId xmlns:a16="http://schemas.microsoft.com/office/drawing/2014/main" id="{3C6BC515-D0E9-4882-AE20-16FEC6AE72F1}"/>
              </a:ext>
            </a:extLst>
          </p:cNvPr>
          <p:cNvCxnSpPr>
            <a:cxnSpLocks/>
            <a:stCxn id="122" idx="2"/>
            <a:endCxn id="17" idx="0"/>
          </p:cNvCxnSpPr>
          <p:nvPr/>
        </p:nvCxnSpPr>
        <p:spPr>
          <a:xfrm>
            <a:off x="30282103" y="14299867"/>
            <a:ext cx="1452" cy="1421323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Conector recto 348">
            <a:extLst>
              <a:ext uri="{FF2B5EF4-FFF2-40B4-BE49-F238E27FC236}">
                <a16:creationId xmlns:a16="http://schemas.microsoft.com/office/drawing/2014/main" id="{FA3CF01A-9C20-454A-874D-92E0BC3DFDD0}"/>
              </a:ext>
            </a:extLst>
          </p:cNvPr>
          <p:cNvCxnSpPr>
            <a:cxnSpLocks/>
            <a:stCxn id="124" idx="2"/>
            <a:endCxn id="15" idx="0"/>
          </p:cNvCxnSpPr>
          <p:nvPr/>
        </p:nvCxnSpPr>
        <p:spPr>
          <a:xfrm>
            <a:off x="5773332" y="18263774"/>
            <a:ext cx="2" cy="1665503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Conector recto 349">
            <a:extLst>
              <a:ext uri="{FF2B5EF4-FFF2-40B4-BE49-F238E27FC236}">
                <a16:creationId xmlns:a16="http://schemas.microsoft.com/office/drawing/2014/main" id="{DDF3770C-D7BC-444E-8367-9345ED4A76BD}"/>
              </a:ext>
            </a:extLst>
          </p:cNvPr>
          <p:cNvCxnSpPr>
            <a:cxnSpLocks/>
            <a:stCxn id="125" idx="2"/>
            <a:endCxn id="13" idx="0"/>
          </p:cNvCxnSpPr>
          <p:nvPr/>
        </p:nvCxnSpPr>
        <p:spPr>
          <a:xfrm>
            <a:off x="8835915" y="18509995"/>
            <a:ext cx="1616" cy="1419282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Conector recto 350">
            <a:extLst>
              <a:ext uri="{FF2B5EF4-FFF2-40B4-BE49-F238E27FC236}">
                <a16:creationId xmlns:a16="http://schemas.microsoft.com/office/drawing/2014/main" id="{C05DB13C-717F-460B-89F9-6FD8D9A3F742}"/>
              </a:ext>
            </a:extLst>
          </p:cNvPr>
          <p:cNvCxnSpPr>
            <a:cxnSpLocks/>
            <a:stCxn id="126" idx="2"/>
            <a:endCxn id="91" idx="0"/>
          </p:cNvCxnSpPr>
          <p:nvPr/>
        </p:nvCxnSpPr>
        <p:spPr>
          <a:xfrm>
            <a:off x="11901728" y="18910105"/>
            <a:ext cx="0" cy="1019172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Conector recto 351">
            <a:extLst>
              <a:ext uri="{FF2B5EF4-FFF2-40B4-BE49-F238E27FC236}">
                <a16:creationId xmlns:a16="http://schemas.microsoft.com/office/drawing/2014/main" id="{C6CE9D38-23D3-470D-9BA4-44B8DA718E4D}"/>
              </a:ext>
            </a:extLst>
          </p:cNvPr>
          <p:cNvCxnSpPr>
            <a:cxnSpLocks/>
            <a:stCxn id="127" idx="2"/>
            <a:endCxn id="11" idx="0"/>
          </p:cNvCxnSpPr>
          <p:nvPr/>
        </p:nvCxnSpPr>
        <p:spPr>
          <a:xfrm>
            <a:off x="14963563" y="18263774"/>
            <a:ext cx="3667" cy="1665503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Conector recto 352">
            <a:extLst>
              <a:ext uri="{FF2B5EF4-FFF2-40B4-BE49-F238E27FC236}">
                <a16:creationId xmlns:a16="http://schemas.microsoft.com/office/drawing/2014/main" id="{85646273-67EA-4059-8428-D3942A4D0731}"/>
              </a:ext>
            </a:extLst>
          </p:cNvPr>
          <p:cNvCxnSpPr>
            <a:cxnSpLocks/>
            <a:stCxn id="128" idx="2"/>
            <a:endCxn id="9" idx="0"/>
          </p:cNvCxnSpPr>
          <p:nvPr/>
        </p:nvCxnSpPr>
        <p:spPr>
          <a:xfrm>
            <a:off x="18025398" y="18232996"/>
            <a:ext cx="5097" cy="1696281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Conector recto 353">
            <a:extLst>
              <a:ext uri="{FF2B5EF4-FFF2-40B4-BE49-F238E27FC236}">
                <a16:creationId xmlns:a16="http://schemas.microsoft.com/office/drawing/2014/main" id="{105C87A7-6A52-479A-A9C8-FF2D0743A265}"/>
              </a:ext>
            </a:extLst>
          </p:cNvPr>
          <p:cNvCxnSpPr>
            <a:cxnSpLocks/>
            <a:stCxn id="129" idx="2"/>
            <a:endCxn id="7" idx="0"/>
          </p:cNvCxnSpPr>
          <p:nvPr/>
        </p:nvCxnSpPr>
        <p:spPr>
          <a:xfrm>
            <a:off x="21087233" y="18509995"/>
            <a:ext cx="6527" cy="1419282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Conector recto 354">
            <a:extLst>
              <a:ext uri="{FF2B5EF4-FFF2-40B4-BE49-F238E27FC236}">
                <a16:creationId xmlns:a16="http://schemas.microsoft.com/office/drawing/2014/main" id="{248777ED-7524-4B99-A25A-85CD2CE262B2}"/>
              </a:ext>
            </a:extLst>
          </p:cNvPr>
          <p:cNvCxnSpPr>
            <a:cxnSpLocks/>
            <a:stCxn id="130" idx="2"/>
            <a:endCxn id="5" idx="0"/>
          </p:cNvCxnSpPr>
          <p:nvPr/>
        </p:nvCxnSpPr>
        <p:spPr>
          <a:xfrm>
            <a:off x="24149068" y="18509995"/>
            <a:ext cx="7957" cy="1419282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Conector recto 355">
            <a:extLst>
              <a:ext uri="{FF2B5EF4-FFF2-40B4-BE49-F238E27FC236}">
                <a16:creationId xmlns:a16="http://schemas.microsoft.com/office/drawing/2014/main" id="{00A75E62-37D5-4935-AD10-EF41260209F9}"/>
              </a:ext>
            </a:extLst>
          </p:cNvPr>
          <p:cNvCxnSpPr>
            <a:cxnSpLocks/>
            <a:stCxn id="131" idx="2"/>
            <a:endCxn id="92" idx="0"/>
          </p:cNvCxnSpPr>
          <p:nvPr/>
        </p:nvCxnSpPr>
        <p:spPr>
          <a:xfrm flipH="1">
            <a:off x="27220290" y="18263773"/>
            <a:ext cx="18440" cy="1665448"/>
          </a:xfrm>
          <a:prstGeom prst="line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" name="Conector: angular 423">
            <a:extLst>
              <a:ext uri="{FF2B5EF4-FFF2-40B4-BE49-F238E27FC236}">
                <a16:creationId xmlns:a16="http://schemas.microsoft.com/office/drawing/2014/main" id="{083411E8-72F2-4ED1-B44E-2D2EAADE9324}"/>
              </a:ext>
            </a:extLst>
          </p:cNvPr>
          <p:cNvCxnSpPr>
            <a:cxnSpLocks/>
            <a:stCxn id="123" idx="2"/>
            <a:endCxn id="15" idx="1"/>
          </p:cNvCxnSpPr>
          <p:nvPr/>
        </p:nvCxnSpPr>
        <p:spPr>
          <a:xfrm rot="16200000" flipH="1">
            <a:off x="2508049" y="18463991"/>
            <a:ext cx="2565503" cy="2165067"/>
          </a:xfrm>
          <a:prstGeom prst="bentConnector2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Conector: angular 426">
            <a:extLst>
              <a:ext uri="{FF2B5EF4-FFF2-40B4-BE49-F238E27FC236}">
                <a16:creationId xmlns:a16="http://schemas.microsoft.com/office/drawing/2014/main" id="{9B297848-81C2-4EA1-A3FE-1602EBA5CB62}"/>
              </a:ext>
            </a:extLst>
          </p:cNvPr>
          <p:cNvCxnSpPr>
            <a:cxnSpLocks/>
            <a:stCxn id="132" idx="2"/>
            <a:endCxn id="92" idx="3"/>
          </p:cNvCxnSpPr>
          <p:nvPr/>
        </p:nvCxnSpPr>
        <p:spPr>
          <a:xfrm rot="5400000">
            <a:off x="27921485" y="18477967"/>
            <a:ext cx="2550059" cy="2152448"/>
          </a:xfrm>
          <a:prstGeom prst="bentConnector2">
            <a:avLst/>
          </a:prstGeom>
          <a:ln w="152400">
            <a:solidFill>
              <a:srgbClr val="E62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27222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</TotalTime>
  <Words>333</Words>
  <Application>Microsoft Office PowerPoint</Application>
  <PresentationFormat>Personalizado</PresentationFormat>
  <Paragraphs>97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Robbie Flores</dc:creator>
  <cp:lastModifiedBy>Robbie Flores</cp:lastModifiedBy>
  <cp:revision>10</cp:revision>
  <dcterms:created xsi:type="dcterms:W3CDTF">2023-09-04T19:23:10Z</dcterms:created>
  <dcterms:modified xsi:type="dcterms:W3CDTF">2023-09-04T22:07:27Z</dcterms:modified>
</cp:coreProperties>
</file>